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94" r:id="rId3"/>
    <p:sldId id="297" r:id="rId4"/>
    <p:sldId id="295" r:id="rId5"/>
    <p:sldId id="296" r:id="rId6"/>
    <p:sldId id="298" r:id="rId7"/>
    <p:sldId id="299" r:id="rId8"/>
    <p:sldId id="300" r:id="rId9"/>
    <p:sldId id="302" r:id="rId10"/>
    <p:sldId id="301" r:id="rId11"/>
    <p:sldId id="308" r:id="rId12"/>
    <p:sldId id="303" r:id="rId13"/>
    <p:sldId id="304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0FFC5E-F613-4F29-39DC-0A381EB826CC}" name="Alexandre MEGRET" initials="AM" userId="S::533230@umons.ac.be::ffd7c7ee-da5b-4b30-b9db-3eea28374e8d" providerId="AD"/>
  <p188:author id="{657330AA-C977-B3C7-2E63-D582F9C9CC94}" name="Maurice François GONON" initials="MG" userId="S::530206@umons.ac.be::09cf0e9f-5e23-467b-be34-8131240b7594" providerId="AD"/>
  <p188:author id="{0B3F25E2-B763-FFFB-5BA1-BCAB0DFC0CDD}" name="Charlotte Lang" initials="CL" userId="S-1-5-21-2185214127-2965755599-1151877228-2698" providerId="AD"/>
  <p188:author id="{F2312FE4-85B9-770F-97E7-FA3533AC55B9}" name="Valentin NITELET" initials="VN" userId="S::537190@umons.ac.be::f5400d2f-333c-4231-ac7b-f718232650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196B24"/>
    <a:srgbClr val="0F9ED5"/>
    <a:srgbClr val="930931"/>
    <a:srgbClr val="00ABCC"/>
    <a:srgbClr val="40704B"/>
    <a:srgbClr val="C44C4C"/>
    <a:srgbClr val="A80039"/>
    <a:srgbClr val="C40C4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ED4BA-9F4F-4D0B-A2E3-C2A7B10F221C}" v="957" dt="2026-02-05T10:32:45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79" autoAdjust="0"/>
  </p:normalViewPr>
  <p:slideViewPr>
    <p:cSldViewPr snapToGrid="0">
      <p:cViewPr varScale="1">
        <p:scale>
          <a:sx n="104" d="100"/>
          <a:sy n="104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 NITELET" userId="f5400d2f-333c-4231-ac7b-f718232650e0" providerId="ADAL" clId="{51E0E10B-1408-4F61-B30B-38617D29AB07}"/>
    <pc:docChg chg="undo redo custSel addSld delSld modSld sldOrd">
      <pc:chgData name="Valentin NITELET" userId="f5400d2f-333c-4231-ac7b-f718232650e0" providerId="ADAL" clId="{51E0E10B-1408-4F61-B30B-38617D29AB07}" dt="2026-02-13T13:33:30.268" v="4437" actId="1076"/>
      <pc:docMkLst>
        <pc:docMk/>
      </pc:docMkLst>
      <pc:sldChg chg="addSp modSp mod">
        <pc:chgData name="Valentin NITELET" userId="f5400d2f-333c-4231-ac7b-f718232650e0" providerId="ADAL" clId="{51E0E10B-1408-4F61-B30B-38617D29AB07}" dt="2026-02-01T09:40:05.183" v="2724" actId="20577"/>
        <pc:sldMkLst>
          <pc:docMk/>
          <pc:sldMk cId="0" sldId="261"/>
        </pc:sldMkLst>
        <pc:spChg chg="add mod">
          <ac:chgData name="Valentin NITELET" userId="f5400d2f-333c-4231-ac7b-f718232650e0" providerId="ADAL" clId="{51E0E10B-1408-4F61-B30B-38617D29AB07}" dt="2026-02-01T09:40:05.183" v="2724" actId="20577"/>
          <ac:spMkLst>
            <pc:docMk/>
            <pc:sldMk cId="0" sldId="261"/>
            <ac:spMk id="2" creationId="{A7CD1477-E97D-73FA-DC81-AEFE4ED9D51C}"/>
          </ac:spMkLst>
        </pc:spChg>
        <pc:spChg chg="mod">
          <ac:chgData name="Valentin NITELET" userId="f5400d2f-333c-4231-ac7b-f718232650e0" providerId="ADAL" clId="{51E0E10B-1408-4F61-B30B-38617D29AB07}" dt="2026-02-01T09:39:00.825" v="2676" actId="1076"/>
          <ac:spMkLst>
            <pc:docMk/>
            <pc:sldMk cId="0" sldId="261"/>
            <ac:spMk id="23556" creationId="{A7A09B55-0BC3-556F-E430-65852BD5140E}"/>
          </ac:spMkLst>
        </pc:spChg>
        <pc:spChg chg="mod">
          <ac:chgData name="Valentin NITELET" userId="f5400d2f-333c-4231-ac7b-f718232650e0" providerId="ADAL" clId="{51E0E10B-1408-4F61-B30B-38617D29AB07}" dt="2026-02-01T09:36:21.777" v="2593" actId="20577"/>
          <ac:spMkLst>
            <pc:docMk/>
            <pc:sldMk cId="0" sldId="261"/>
            <ac:spMk id="23557" creationId="{F86CBED7-B7CE-D624-369A-16F74C80226E}"/>
          </ac:spMkLst>
        </pc:spChg>
      </pc:sldChg>
      <pc:sldChg chg="addSp delSp modSp mod addAnim delAnim modAnim">
        <pc:chgData name="Valentin NITELET" userId="f5400d2f-333c-4231-ac7b-f718232650e0" providerId="ADAL" clId="{51E0E10B-1408-4F61-B30B-38617D29AB07}" dt="2026-02-03T16:01:35.328" v="3874"/>
        <pc:sldMkLst>
          <pc:docMk/>
          <pc:sldMk cId="146140489" sldId="294"/>
        </pc:sldMkLst>
        <pc:spChg chg="add mod">
          <ac:chgData name="Valentin NITELET" userId="f5400d2f-333c-4231-ac7b-f718232650e0" providerId="ADAL" clId="{51E0E10B-1408-4F61-B30B-38617D29AB07}" dt="2026-01-31T13:42:59.576" v="1517" actId="20577"/>
          <ac:spMkLst>
            <pc:docMk/>
            <pc:sldMk cId="146140489" sldId="294"/>
            <ac:spMk id="2" creationId="{DB06EB56-4173-D387-7D63-455EE37C4386}"/>
          </ac:spMkLst>
        </pc:spChg>
        <pc:spChg chg="mod">
          <ac:chgData name="Valentin NITELET" userId="f5400d2f-333c-4231-ac7b-f718232650e0" providerId="ADAL" clId="{51E0E10B-1408-4F61-B30B-38617D29AB07}" dt="2026-02-01T08:28:09.945" v="1991" actId="14100"/>
          <ac:spMkLst>
            <pc:docMk/>
            <pc:sldMk cId="146140489" sldId="294"/>
            <ac:spMk id="3" creationId="{5273EFEE-5948-B13C-A867-D68D1E72794A}"/>
          </ac:spMkLst>
        </pc:spChg>
        <pc:spChg chg="mod">
          <ac:chgData name="Valentin NITELET" userId="f5400d2f-333c-4231-ac7b-f718232650e0" providerId="ADAL" clId="{51E0E10B-1408-4F61-B30B-38617D29AB07}" dt="2026-02-02T21:02:52.368" v="3032" actId="1076"/>
          <ac:spMkLst>
            <pc:docMk/>
            <pc:sldMk cId="146140489" sldId="294"/>
            <ac:spMk id="8" creationId="{ED4356E7-2622-33CD-E451-48F710E8CE18}"/>
          </ac:spMkLst>
        </pc:spChg>
        <pc:spChg chg="mod">
          <ac:chgData name="Valentin NITELET" userId="f5400d2f-333c-4231-ac7b-f718232650e0" providerId="ADAL" clId="{51E0E10B-1408-4F61-B30B-38617D29AB07}" dt="2026-02-02T21:02:47.276" v="3031" actId="1035"/>
          <ac:spMkLst>
            <pc:docMk/>
            <pc:sldMk cId="146140489" sldId="294"/>
            <ac:spMk id="9" creationId="{0E0826C2-D6EA-E458-403D-2E8D553687E6}"/>
          </ac:spMkLst>
        </pc:spChg>
        <pc:spChg chg="add mod">
          <ac:chgData name="Valentin NITELET" userId="f5400d2f-333c-4231-ac7b-f718232650e0" providerId="ADAL" clId="{51E0E10B-1408-4F61-B30B-38617D29AB07}" dt="2026-02-03T16:00:35.511" v="3871" actId="2085"/>
          <ac:spMkLst>
            <pc:docMk/>
            <pc:sldMk cId="146140489" sldId="294"/>
            <ac:spMk id="11" creationId="{63E1F47A-21A9-C4E6-CFDE-33360642AE70}"/>
          </ac:spMkLst>
        </pc:spChg>
        <pc:spChg chg="add mod">
          <ac:chgData name="Valentin NITELET" userId="f5400d2f-333c-4231-ac7b-f718232650e0" providerId="ADAL" clId="{51E0E10B-1408-4F61-B30B-38617D29AB07}" dt="2026-02-02T21:02:13.816" v="2985" actId="408"/>
          <ac:spMkLst>
            <pc:docMk/>
            <pc:sldMk cId="146140489" sldId="294"/>
            <ac:spMk id="14" creationId="{DC531955-902B-CB8A-7BCB-073C8E2C9635}"/>
          </ac:spMkLst>
        </pc:spChg>
        <pc:spChg chg="add mod">
          <ac:chgData name="Valentin NITELET" userId="f5400d2f-333c-4231-ac7b-f718232650e0" providerId="ADAL" clId="{51E0E10B-1408-4F61-B30B-38617D29AB07}" dt="2026-02-03T15:55:25.024" v="3769" actId="20577"/>
          <ac:spMkLst>
            <pc:docMk/>
            <pc:sldMk cId="146140489" sldId="294"/>
            <ac:spMk id="18" creationId="{98284A13-575C-BAD6-70C7-9CBA8B57DFCA}"/>
          </ac:spMkLst>
        </pc:spChg>
        <pc:spChg chg="add mod">
          <ac:chgData name="Valentin NITELET" userId="f5400d2f-333c-4231-ac7b-f718232650e0" providerId="ADAL" clId="{51E0E10B-1408-4F61-B30B-38617D29AB07}" dt="2026-02-03T15:55:46.447" v="3772" actId="20577"/>
          <ac:spMkLst>
            <pc:docMk/>
            <pc:sldMk cId="146140489" sldId="294"/>
            <ac:spMk id="19" creationId="{4F11E1E2-2E94-C85D-D1E5-0F6A355CCA0A}"/>
          </ac:spMkLst>
        </pc:spChg>
        <pc:spChg chg="mod">
          <ac:chgData name="Valentin NITELET" userId="f5400d2f-333c-4231-ac7b-f718232650e0" providerId="ADAL" clId="{51E0E10B-1408-4F61-B30B-38617D29AB07}" dt="2026-02-02T21:04:35.171" v="3098" actId="1076"/>
          <ac:spMkLst>
            <pc:docMk/>
            <pc:sldMk cId="146140489" sldId="294"/>
            <ac:spMk id="38" creationId="{1935CF63-806F-12BE-92F1-A420981E9475}"/>
          </ac:spMkLst>
        </pc:spChg>
        <pc:spChg chg="mod">
          <ac:chgData name="Valentin NITELET" userId="f5400d2f-333c-4231-ac7b-f718232650e0" providerId="ADAL" clId="{51E0E10B-1408-4F61-B30B-38617D29AB07}" dt="2026-02-02T21:02:13.816" v="2985" actId="408"/>
          <ac:spMkLst>
            <pc:docMk/>
            <pc:sldMk cId="146140489" sldId="294"/>
            <ac:spMk id="39" creationId="{C1B9F23C-AB31-3B1C-384D-89AF6EC8D74E}"/>
          </ac:spMkLst>
        </pc:spChg>
        <pc:spChg chg="mod">
          <ac:chgData name="Valentin NITELET" userId="f5400d2f-333c-4231-ac7b-f718232650e0" providerId="ADAL" clId="{51E0E10B-1408-4F61-B30B-38617D29AB07}" dt="2026-02-02T21:05:12.389" v="3106" actId="1076"/>
          <ac:spMkLst>
            <pc:docMk/>
            <pc:sldMk cId="146140489" sldId="294"/>
            <ac:spMk id="40" creationId="{CEC5B362-80F3-D47F-5613-0B2C6910014A}"/>
          </ac:spMkLst>
        </pc:spChg>
        <pc:grpChg chg="add mod">
          <ac:chgData name="Valentin NITELET" userId="f5400d2f-333c-4231-ac7b-f718232650e0" providerId="ADAL" clId="{51E0E10B-1408-4F61-B30B-38617D29AB07}" dt="2026-02-02T21:07:13.121" v="3138" actId="1076"/>
          <ac:grpSpMkLst>
            <pc:docMk/>
            <pc:sldMk cId="146140489" sldId="294"/>
            <ac:grpSpMk id="50" creationId="{D9A866C9-2B2E-C5BE-9DAB-35B7782B3A11}"/>
          </ac:grpSpMkLst>
        </pc:grpChg>
        <pc:cxnChg chg="mod">
          <ac:chgData name="Valentin NITELET" userId="f5400d2f-333c-4231-ac7b-f718232650e0" providerId="ADAL" clId="{51E0E10B-1408-4F61-B30B-38617D29AB07}" dt="2026-02-02T21:04:35.171" v="3098" actId="1076"/>
          <ac:cxnSpMkLst>
            <pc:docMk/>
            <pc:sldMk cId="146140489" sldId="294"/>
            <ac:cxnSpMk id="20" creationId="{0B7A2258-0180-B61C-FBE9-BB6ADB27230B}"/>
          </ac:cxnSpMkLst>
        </pc:cxnChg>
        <pc:cxnChg chg="add mod">
          <ac:chgData name="Valentin NITELET" userId="f5400d2f-333c-4231-ac7b-f718232650e0" providerId="ADAL" clId="{51E0E10B-1408-4F61-B30B-38617D29AB07}" dt="2026-02-02T21:05:22.495" v="3110" actId="14100"/>
          <ac:cxnSpMkLst>
            <pc:docMk/>
            <pc:sldMk cId="146140489" sldId="294"/>
            <ac:cxnSpMk id="26" creationId="{70EC5FA3-CAD6-7001-A804-3383A8884BE2}"/>
          </ac:cxnSpMkLst>
        </pc:cxnChg>
        <pc:cxnChg chg="add mod">
          <ac:chgData name="Valentin NITELET" userId="f5400d2f-333c-4231-ac7b-f718232650e0" providerId="ADAL" clId="{51E0E10B-1408-4F61-B30B-38617D29AB07}" dt="2026-02-02T21:06:57.245" v="3133" actId="164"/>
          <ac:cxnSpMkLst>
            <pc:docMk/>
            <pc:sldMk cId="146140489" sldId="294"/>
            <ac:cxnSpMk id="36" creationId="{E68D81CB-DEF1-6609-192E-AF1FAF91EA9C}"/>
          </ac:cxnSpMkLst>
        </pc:cxnChg>
        <pc:cxnChg chg="add mod">
          <ac:chgData name="Valentin NITELET" userId="f5400d2f-333c-4231-ac7b-f718232650e0" providerId="ADAL" clId="{51E0E10B-1408-4F61-B30B-38617D29AB07}" dt="2026-02-02T21:06:57.245" v="3133" actId="164"/>
          <ac:cxnSpMkLst>
            <pc:docMk/>
            <pc:sldMk cId="146140489" sldId="294"/>
            <ac:cxnSpMk id="44" creationId="{5E397AD2-18F8-BD39-B668-5EDB03917BF0}"/>
          </ac:cxnSpMkLst>
        </pc:cxnChg>
        <pc:cxnChg chg="mod">
          <ac:chgData name="Valentin NITELET" userId="f5400d2f-333c-4231-ac7b-f718232650e0" providerId="ADAL" clId="{51E0E10B-1408-4F61-B30B-38617D29AB07}" dt="2026-02-02T21:04:35.171" v="3098" actId="1076"/>
          <ac:cxnSpMkLst>
            <pc:docMk/>
            <pc:sldMk cId="146140489" sldId="294"/>
            <ac:cxnSpMk id="45" creationId="{3634B029-8C15-52EE-D75B-472EE80D129D}"/>
          </ac:cxnSpMkLst>
        </pc:cxnChg>
        <pc:cxnChg chg="mod">
          <ac:chgData name="Valentin NITELET" userId="f5400d2f-333c-4231-ac7b-f718232650e0" providerId="ADAL" clId="{51E0E10B-1408-4F61-B30B-38617D29AB07}" dt="2026-02-02T21:02:52.368" v="3032" actId="1076"/>
          <ac:cxnSpMkLst>
            <pc:docMk/>
            <pc:sldMk cId="146140489" sldId="294"/>
            <ac:cxnSpMk id="51" creationId="{08E17079-3C7F-766A-0B6D-6E1EB801AF73}"/>
          </ac:cxnSpMkLst>
        </pc:cxnChg>
        <pc:cxnChg chg="mod">
          <ac:chgData name="Valentin NITELET" userId="f5400d2f-333c-4231-ac7b-f718232650e0" providerId="ADAL" clId="{51E0E10B-1408-4F61-B30B-38617D29AB07}" dt="2026-02-02T21:05:14.953" v="3107" actId="14100"/>
          <ac:cxnSpMkLst>
            <pc:docMk/>
            <pc:sldMk cId="146140489" sldId="294"/>
            <ac:cxnSpMk id="58" creationId="{DE475B41-F93D-BFA1-0372-D23CF4DBF68C}"/>
          </ac:cxnSpMkLst>
        </pc:cxnChg>
      </pc:sldChg>
      <pc:sldChg chg="addSp modSp mod">
        <pc:chgData name="Valentin NITELET" userId="f5400d2f-333c-4231-ac7b-f718232650e0" providerId="ADAL" clId="{51E0E10B-1408-4F61-B30B-38617D29AB07}" dt="2026-02-03T16:02:58.598" v="3898" actId="2085"/>
        <pc:sldMkLst>
          <pc:docMk/>
          <pc:sldMk cId="4287222508" sldId="295"/>
        </pc:sldMkLst>
        <pc:spChg chg="mod">
          <ac:chgData name="Valentin NITELET" userId="f5400d2f-333c-4231-ac7b-f718232650e0" providerId="ADAL" clId="{51E0E10B-1408-4F61-B30B-38617D29AB07}" dt="2026-02-03T16:01:58.595" v="3877" actId="20577"/>
          <ac:spMkLst>
            <pc:docMk/>
            <pc:sldMk cId="4287222508" sldId="295"/>
            <ac:spMk id="3" creationId="{4730D772-E872-50D2-53B7-C9C585ED6D4D}"/>
          </ac:spMkLst>
        </pc:spChg>
        <pc:spChg chg="add mod">
          <ac:chgData name="Valentin NITELET" userId="f5400d2f-333c-4231-ac7b-f718232650e0" providerId="ADAL" clId="{51E0E10B-1408-4F61-B30B-38617D29AB07}" dt="2026-01-31T13:43:23.324" v="1530" actId="20577"/>
          <ac:spMkLst>
            <pc:docMk/>
            <pc:sldMk cId="4287222508" sldId="295"/>
            <ac:spMk id="6" creationId="{ECCF0147-2C45-BF20-1CA3-8022B56A5642}"/>
          </ac:spMkLst>
        </pc:spChg>
        <pc:spChg chg="add mod">
          <ac:chgData name="Valentin NITELET" userId="f5400d2f-333c-4231-ac7b-f718232650e0" providerId="ADAL" clId="{51E0E10B-1408-4F61-B30B-38617D29AB07}" dt="2026-02-03T16:02:58.598" v="3898" actId="2085"/>
          <ac:spMkLst>
            <pc:docMk/>
            <pc:sldMk cId="4287222508" sldId="295"/>
            <ac:spMk id="7" creationId="{BC34BFAD-40F7-CCC8-1237-652E05771323}"/>
          </ac:spMkLst>
        </pc:spChg>
        <pc:spChg chg="mod">
          <ac:chgData name="Valentin NITELET" userId="f5400d2f-333c-4231-ac7b-f718232650e0" providerId="ADAL" clId="{51E0E10B-1408-4F61-B30B-38617D29AB07}" dt="2026-01-31T13:24:25.055" v="1209" actId="208"/>
          <ac:spMkLst>
            <pc:docMk/>
            <pc:sldMk cId="4287222508" sldId="295"/>
            <ac:spMk id="43" creationId="{B6ACC9C6-4E37-3CA3-8E70-96C7450AED6C}"/>
          </ac:spMkLst>
        </pc:spChg>
        <pc:spChg chg="mod">
          <ac:chgData name="Valentin NITELET" userId="f5400d2f-333c-4231-ac7b-f718232650e0" providerId="ADAL" clId="{51E0E10B-1408-4F61-B30B-38617D29AB07}" dt="2026-01-31T13:24:28.281" v="1210" actId="208"/>
          <ac:spMkLst>
            <pc:docMk/>
            <pc:sldMk cId="4287222508" sldId="295"/>
            <ac:spMk id="44" creationId="{3122A6F1-67EE-2F47-E239-135A6B119167}"/>
          </ac:spMkLst>
        </pc:spChg>
        <pc:spChg chg="mod">
          <ac:chgData name="Valentin NITELET" userId="f5400d2f-333c-4231-ac7b-f718232650e0" providerId="ADAL" clId="{51E0E10B-1408-4F61-B30B-38617D29AB07}" dt="2026-01-31T13:24:50.921" v="1213" actId="207"/>
          <ac:spMkLst>
            <pc:docMk/>
            <pc:sldMk cId="4287222508" sldId="295"/>
            <ac:spMk id="60" creationId="{DA0EEE8F-2EFE-F03E-4443-B97CE4BADBA2}"/>
          </ac:spMkLst>
        </pc:spChg>
        <pc:spChg chg="mod">
          <ac:chgData name="Valentin NITELET" userId="f5400d2f-333c-4231-ac7b-f718232650e0" providerId="ADAL" clId="{51E0E10B-1408-4F61-B30B-38617D29AB07}" dt="2026-01-31T13:25:20.901" v="1216" actId="208"/>
          <ac:spMkLst>
            <pc:docMk/>
            <pc:sldMk cId="4287222508" sldId="295"/>
            <ac:spMk id="61" creationId="{8AFDF3A1-41D4-29EE-019D-0C793C1C451C}"/>
          </ac:spMkLst>
        </pc:spChg>
        <pc:spChg chg="mod">
          <ac:chgData name="Valentin NITELET" userId="f5400d2f-333c-4231-ac7b-f718232650e0" providerId="ADAL" clId="{51E0E10B-1408-4F61-B30B-38617D29AB07}" dt="2026-01-31T13:25:29.453" v="1217" actId="207"/>
          <ac:spMkLst>
            <pc:docMk/>
            <pc:sldMk cId="4287222508" sldId="295"/>
            <ac:spMk id="63" creationId="{73F22A26-4E40-A44E-61B8-3CEFF47CBF3B}"/>
          </ac:spMkLst>
        </pc:spChg>
        <pc:spChg chg="mod">
          <ac:chgData name="Valentin NITELET" userId="f5400d2f-333c-4231-ac7b-f718232650e0" providerId="ADAL" clId="{51E0E10B-1408-4F61-B30B-38617D29AB07}" dt="2026-01-31T13:25:17.521" v="1215" actId="208"/>
          <ac:spMkLst>
            <pc:docMk/>
            <pc:sldMk cId="4287222508" sldId="295"/>
            <ac:spMk id="64" creationId="{1A2D8AE0-D915-74B8-3F95-58D36C9884E3}"/>
          </ac:spMkLst>
        </pc:spChg>
        <pc:spChg chg="mod">
          <ac:chgData name="Valentin NITELET" userId="f5400d2f-333c-4231-ac7b-f718232650e0" providerId="ADAL" clId="{51E0E10B-1408-4F61-B30B-38617D29AB07}" dt="2026-01-31T13:24:36.201" v="1212" actId="2085"/>
          <ac:spMkLst>
            <pc:docMk/>
            <pc:sldMk cId="4287222508" sldId="295"/>
            <ac:spMk id="68" creationId="{EBDBCD6C-FE50-8E46-F9CC-8D018E879F7D}"/>
          </ac:spMkLst>
        </pc:spChg>
        <pc:spChg chg="mod">
          <ac:chgData name="Valentin NITELET" userId="f5400d2f-333c-4231-ac7b-f718232650e0" providerId="ADAL" clId="{51E0E10B-1408-4F61-B30B-38617D29AB07}" dt="2026-02-01T20:26:41.203" v="2749" actId="20577"/>
          <ac:spMkLst>
            <pc:docMk/>
            <pc:sldMk cId="4287222508" sldId="295"/>
            <ac:spMk id="69" creationId="{38399564-65EF-410D-12EC-82991D466DDB}"/>
          </ac:spMkLst>
        </pc:spChg>
      </pc:sldChg>
      <pc:sldChg chg="addSp modSp mod">
        <pc:chgData name="Valentin NITELET" userId="f5400d2f-333c-4231-ac7b-f718232650e0" providerId="ADAL" clId="{51E0E10B-1408-4F61-B30B-38617D29AB07}" dt="2026-02-03T16:03:34.963" v="3905" actId="20577"/>
        <pc:sldMkLst>
          <pc:docMk/>
          <pc:sldMk cId="3965257416" sldId="296"/>
        </pc:sldMkLst>
        <pc:spChg chg="mod">
          <ac:chgData name="Valentin NITELET" userId="f5400d2f-333c-4231-ac7b-f718232650e0" providerId="ADAL" clId="{51E0E10B-1408-4F61-B30B-38617D29AB07}" dt="2026-02-03T16:03:34.963" v="3905" actId="20577"/>
          <ac:spMkLst>
            <pc:docMk/>
            <pc:sldMk cId="3965257416" sldId="296"/>
            <ac:spMk id="3" creationId="{830624F4-6675-0F93-696E-AD9413B6D0FD}"/>
          </ac:spMkLst>
        </pc:spChg>
        <pc:spChg chg="add mod">
          <ac:chgData name="Valentin NITELET" userId="f5400d2f-333c-4231-ac7b-f718232650e0" providerId="ADAL" clId="{51E0E10B-1408-4F61-B30B-38617D29AB07}" dt="2026-02-03T16:03:23.109" v="3902" actId="1076"/>
          <ac:spMkLst>
            <pc:docMk/>
            <pc:sldMk cId="3965257416" sldId="296"/>
            <ac:spMk id="6" creationId="{7BEF7B8A-AF9A-ABDD-0507-1C9A6D96155E}"/>
          </ac:spMkLst>
        </pc:spChg>
        <pc:spChg chg="add mod">
          <ac:chgData name="Valentin NITELET" userId="f5400d2f-333c-4231-ac7b-f718232650e0" providerId="ADAL" clId="{51E0E10B-1408-4F61-B30B-38617D29AB07}" dt="2026-01-31T13:43:31.510" v="1533" actId="20577"/>
          <ac:spMkLst>
            <pc:docMk/>
            <pc:sldMk cId="3965257416" sldId="296"/>
            <ac:spMk id="7" creationId="{CE86E841-C875-8B1F-0430-6E71896BD1A7}"/>
          </ac:spMkLst>
        </pc:spChg>
        <pc:spChg chg="mod">
          <ac:chgData name="Valentin NITELET" userId="f5400d2f-333c-4231-ac7b-f718232650e0" providerId="ADAL" clId="{51E0E10B-1408-4F61-B30B-38617D29AB07}" dt="2026-01-31T13:23:20.335" v="1192" actId="1076"/>
          <ac:spMkLst>
            <pc:docMk/>
            <pc:sldMk cId="3965257416" sldId="296"/>
            <ac:spMk id="36" creationId="{57F9C4A1-C10B-4732-48C8-408C842B9DB7}"/>
          </ac:spMkLst>
        </pc:spChg>
        <pc:spChg chg="mod">
          <ac:chgData name="Valentin NITELET" userId="f5400d2f-333c-4231-ac7b-f718232650e0" providerId="ADAL" clId="{51E0E10B-1408-4F61-B30B-38617D29AB07}" dt="2026-01-31T13:22:28.399" v="1123" actId="1036"/>
          <ac:spMkLst>
            <pc:docMk/>
            <pc:sldMk cId="3965257416" sldId="296"/>
            <ac:spMk id="90" creationId="{B65058E4-3639-71D8-08E2-2E6022A22EFC}"/>
          </ac:spMkLst>
        </pc:spChg>
        <pc:spChg chg="mod">
          <ac:chgData name="Valentin NITELET" userId="f5400d2f-333c-4231-ac7b-f718232650e0" providerId="ADAL" clId="{51E0E10B-1408-4F61-B30B-38617D29AB07}" dt="2026-01-31T13:22:33.648" v="1145" actId="1036"/>
          <ac:spMkLst>
            <pc:docMk/>
            <pc:sldMk cId="3965257416" sldId="296"/>
            <ac:spMk id="91" creationId="{1EC0BD59-EF42-14E9-2A93-F3D2EE613BC9}"/>
          </ac:spMkLst>
        </pc:spChg>
        <pc:spChg chg="mod">
          <ac:chgData name="Valentin NITELET" userId="f5400d2f-333c-4231-ac7b-f718232650e0" providerId="ADAL" clId="{51E0E10B-1408-4F61-B30B-38617D29AB07}" dt="2026-01-31T13:22:37.793" v="1168" actId="1036"/>
          <ac:spMkLst>
            <pc:docMk/>
            <pc:sldMk cId="3965257416" sldId="296"/>
            <ac:spMk id="92" creationId="{A25FBB47-846C-50EC-1B75-35B0070F66A9}"/>
          </ac:spMkLst>
        </pc:spChg>
        <pc:grpChg chg="mod">
          <ac:chgData name="Valentin NITELET" userId="f5400d2f-333c-4231-ac7b-f718232650e0" providerId="ADAL" clId="{51E0E10B-1408-4F61-B30B-38617D29AB07}" dt="2026-02-03T16:03:16.776" v="3901" actId="1076"/>
          <ac:grpSpMkLst>
            <pc:docMk/>
            <pc:sldMk cId="3965257416" sldId="296"/>
            <ac:grpSpMk id="2" creationId="{0D0D0D09-A59D-5931-8258-835B202E7767}"/>
          </ac:grpSpMkLst>
        </pc:grpChg>
        <pc:cxnChg chg="mod">
          <ac:chgData name="Valentin NITELET" userId="f5400d2f-333c-4231-ac7b-f718232650e0" providerId="ADAL" clId="{51E0E10B-1408-4F61-B30B-38617D29AB07}" dt="2026-01-31T13:22:54.643" v="1173" actId="14100"/>
          <ac:cxnSpMkLst>
            <pc:docMk/>
            <pc:sldMk cId="3965257416" sldId="296"/>
            <ac:cxnSpMk id="82" creationId="{404E2ADE-A433-36CA-A37D-C3FAFB36E18A}"/>
          </ac:cxnSpMkLst>
        </pc:cxnChg>
        <pc:cxnChg chg="mod">
          <ac:chgData name="Valentin NITELET" userId="f5400d2f-333c-4231-ac7b-f718232650e0" providerId="ADAL" clId="{51E0E10B-1408-4F61-B30B-38617D29AB07}" dt="2026-01-31T13:22:51.772" v="1172" actId="14100"/>
          <ac:cxnSpMkLst>
            <pc:docMk/>
            <pc:sldMk cId="3965257416" sldId="296"/>
            <ac:cxnSpMk id="83" creationId="{72ABF7A6-0281-87EF-17DE-610748D27516}"/>
          </ac:cxnSpMkLst>
        </pc:cxnChg>
        <pc:cxnChg chg="mod">
          <ac:chgData name="Valentin NITELET" userId="f5400d2f-333c-4231-ac7b-f718232650e0" providerId="ADAL" clId="{51E0E10B-1408-4F61-B30B-38617D29AB07}" dt="2026-01-31T13:22:48.436" v="1171" actId="14100"/>
          <ac:cxnSpMkLst>
            <pc:docMk/>
            <pc:sldMk cId="3965257416" sldId="296"/>
            <ac:cxnSpMk id="84" creationId="{A9B73F39-7210-5BBF-131E-CC2EF289424F}"/>
          </ac:cxnSpMkLst>
        </pc:cxnChg>
        <pc:cxnChg chg="mod">
          <ac:chgData name="Valentin NITELET" userId="f5400d2f-333c-4231-ac7b-f718232650e0" providerId="ADAL" clId="{51E0E10B-1408-4F61-B30B-38617D29AB07}" dt="2026-01-31T13:22:45.145" v="1170" actId="14100"/>
          <ac:cxnSpMkLst>
            <pc:docMk/>
            <pc:sldMk cId="3965257416" sldId="296"/>
            <ac:cxnSpMk id="85" creationId="{C0B6F08D-BF20-773A-4465-F870068305FA}"/>
          </ac:cxnSpMkLst>
        </pc:cxnChg>
        <pc:cxnChg chg="mod">
          <ac:chgData name="Valentin NITELET" userId="f5400d2f-333c-4231-ac7b-f718232650e0" providerId="ADAL" clId="{51E0E10B-1408-4F61-B30B-38617D29AB07}" dt="2026-01-31T13:22:41.574" v="1169" actId="14100"/>
          <ac:cxnSpMkLst>
            <pc:docMk/>
            <pc:sldMk cId="3965257416" sldId="296"/>
            <ac:cxnSpMk id="86" creationId="{839F2A20-BC1C-E851-F91B-5E21FD5AE5EC}"/>
          </ac:cxnSpMkLst>
        </pc:cxnChg>
        <pc:cxnChg chg="mod">
          <ac:chgData name="Valentin NITELET" userId="f5400d2f-333c-4231-ac7b-f718232650e0" providerId="ADAL" clId="{51E0E10B-1408-4F61-B30B-38617D29AB07}" dt="2026-01-31T13:22:59.583" v="1174" actId="14100"/>
          <ac:cxnSpMkLst>
            <pc:docMk/>
            <pc:sldMk cId="3965257416" sldId="296"/>
            <ac:cxnSpMk id="87" creationId="{30E1BC94-C96B-61D7-BA3E-936CA8C1AD5C}"/>
          </ac:cxnSpMkLst>
        </pc:cxnChg>
        <pc:cxnChg chg="mod">
          <ac:chgData name="Valentin NITELET" userId="f5400d2f-333c-4231-ac7b-f718232650e0" providerId="ADAL" clId="{51E0E10B-1408-4F61-B30B-38617D29AB07}" dt="2026-01-31T13:23:02.876" v="1175" actId="14100"/>
          <ac:cxnSpMkLst>
            <pc:docMk/>
            <pc:sldMk cId="3965257416" sldId="296"/>
            <ac:cxnSpMk id="89" creationId="{8A874DA0-7462-6D3B-CA79-CECCEB37F13D}"/>
          </ac:cxnSpMkLst>
        </pc:cxnChg>
      </pc:sldChg>
      <pc:sldChg chg="addSp delSp modSp mod addAnim delAnim modAnim">
        <pc:chgData name="Valentin NITELET" userId="f5400d2f-333c-4231-ac7b-f718232650e0" providerId="ADAL" clId="{51E0E10B-1408-4F61-B30B-38617D29AB07}" dt="2026-02-03T15:37:05.632" v="3668" actId="14100"/>
        <pc:sldMkLst>
          <pc:docMk/>
          <pc:sldMk cId="1601350031" sldId="297"/>
        </pc:sldMkLst>
        <pc:spChg chg="mod">
          <ac:chgData name="Valentin NITELET" userId="f5400d2f-333c-4231-ac7b-f718232650e0" providerId="ADAL" clId="{51E0E10B-1408-4F61-B30B-38617D29AB07}" dt="2026-01-30T20:20:13.426" v="195" actId="1036"/>
          <ac:spMkLst>
            <pc:docMk/>
            <pc:sldMk cId="1601350031" sldId="297"/>
            <ac:spMk id="2" creationId="{F4016387-BDD7-1446-6CEF-8B65CCA832A1}"/>
          </ac:spMkLst>
        </pc:spChg>
        <pc:spChg chg="mod">
          <ac:chgData name="Valentin NITELET" userId="f5400d2f-333c-4231-ac7b-f718232650e0" providerId="ADAL" clId="{51E0E10B-1408-4F61-B30B-38617D29AB07}" dt="2026-01-31T13:21:57.504" v="1070" actId="404"/>
          <ac:spMkLst>
            <pc:docMk/>
            <pc:sldMk cId="1601350031" sldId="297"/>
            <ac:spMk id="3" creationId="{50823417-A0CD-EC3E-C250-6818CE5E2CAB}"/>
          </ac:spMkLst>
        </pc:spChg>
        <pc:spChg chg="add mod">
          <ac:chgData name="Valentin NITELET" userId="f5400d2f-333c-4231-ac7b-f718232650e0" providerId="ADAL" clId="{51E0E10B-1408-4F61-B30B-38617D29AB07}" dt="2026-01-31T13:43:10.075" v="1526" actId="20577"/>
          <ac:spMkLst>
            <pc:docMk/>
            <pc:sldMk cId="1601350031" sldId="297"/>
            <ac:spMk id="6" creationId="{6DE44B7B-676C-E50B-3D62-2FB169B6C9F7}"/>
          </ac:spMkLst>
        </pc:spChg>
        <pc:spChg chg="mod">
          <ac:chgData name="Valentin NITELET" userId="f5400d2f-333c-4231-ac7b-f718232650e0" providerId="ADAL" clId="{51E0E10B-1408-4F61-B30B-38617D29AB07}" dt="2026-02-03T15:36:40.851" v="3665" actId="1076"/>
          <ac:spMkLst>
            <pc:docMk/>
            <pc:sldMk cId="1601350031" sldId="297"/>
            <ac:spMk id="7" creationId="{B8C68045-EBBD-C81E-C212-27F144D6F196}"/>
          </ac:spMkLst>
        </pc:spChg>
        <pc:spChg chg="mod">
          <ac:chgData name="Valentin NITELET" userId="f5400d2f-333c-4231-ac7b-f718232650e0" providerId="ADAL" clId="{51E0E10B-1408-4F61-B30B-38617D29AB07}" dt="2026-02-03T15:36:47.802" v="3667" actId="1076"/>
          <ac:spMkLst>
            <pc:docMk/>
            <pc:sldMk cId="1601350031" sldId="297"/>
            <ac:spMk id="8" creationId="{B5305984-212F-8450-FB4B-71BA82DFDC48}"/>
          </ac:spMkLst>
        </pc:spChg>
        <pc:spChg chg="mod">
          <ac:chgData name="Valentin NITELET" userId="f5400d2f-333c-4231-ac7b-f718232650e0" providerId="ADAL" clId="{51E0E10B-1408-4F61-B30B-38617D29AB07}" dt="2026-02-02T21:10:09.470" v="3229" actId="14100"/>
          <ac:spMkLst>
            <pc:docMk/>
            <pc:sldMk cId="1601350031" sldId="297"/>
            <ac:spMk id="10" creationId="{BC88CCEF-A42D-EE22-849F-969D6BD22134}"/>
          </ac:spMkLst>
        </pc:spChg>
        <pc:spChg chg="mod">
          <ac:chgData name="Valentin NITELET" userId="f5400d2f-333c-4231-ac7b-f718232650e0" providerId="ADAL" clId="{51E0E10B-1408-4F61-B30B-38617D29AB07}" dt="2026-02-03T06:39:46.692" v="3616" actId="20577"/>
          <ac:spMkLst>
            <pc:docMk/>
            <pc:sldMk cId="1601350031" sldId="297"/>
            <ac:spMk id="26" creationId="{09D9B42B-1816-BB5A-F7EC-DCE1B2B96E24}"/>
          </ac:spMkLst>
        </pc:spChg>
        <pc:spChg chg="add mod">
          <ac:chgData name="Valentin NITELET" userId="f5400d2f-333c-4231-ac7b-f718232650e0" providerId="ADAL" clId="{51E0E10B-1408-4F61-B30B-38617D29AB07}" dt="2026-02-02T21:18:12.173" v="3404" actId="20577"/>
          <ac:spMkLst>
            <pc:docMk/>
            <pc:sldMk cId="1601350031" sldId="297"/>
            <ac:spMk id="35" creationId="{A1801855-9585-76E9-6E8F-57FCDF060AE5}"/>
          </ac:spMkLst>
        </pc:spChg>
        <pc:spChg chg="add mod">
          <ac:chgData name="Valentin NITELET" userId="f5400d2f-333c-4231-ac7b-f718232650e0" providerId="ADAL" clId="{51E0E10B-1408-4F61-B30B-38617D29AB07}" dt="2026-02-02T21:14:18.908" v="3272" actId="207"/>
          <ac:spMkLst>
            <pc:docMk/>
            <pc:sldMk cId="1601350031" sldId="297"/>
            <ac:spMk id="69" creationId="{97023C37-E8FA-4615-5EBA-15696E48A34F}"/>
          </ac:spMkLst>
        </pc:spChg>
        <pc:spChg chg="add mod">
          <ac:chgData name="Valentin NITELET" userId="f5400d2f-333c-4231-ac7b-f718232650e0" providerId="ADAL" clId="{51E0E10B-1408-4F61-B30B-38617D29AB07}" dt="2026-02-02T21:16:47.348" v="3391" actId="14100"/>
          <ac:spMkLst>
            <pc:docMk/>
            <pc:sldMk cId="1601350031" sldId="297"/>
            <ac:spMk id="74" creationId="{49784F5C-7514-E3A3-F279-0F6DC57FC90E}"/>
          </ac:spMkLst>
        </pc:spChg>
        <pc:grpChg chg="mod">
          <ac:chgData name="Valentin NITELET" userId="f5400d2f-333c-4231-ac7b-f718232650e0" providerId="ADAL" clId="{51E0E10B-1408-4F61-B30B-38617D29AB07}" dt="2026-02-03T12:19:55.318" v="3617" actId="14100"/>
          <ac:grpSpMkLst>
            <pc:docMk/>
            <pc:sldMk cId="1601350031" sldId="297"/>
            <ac:grpSpMk id="21" creationId="{7A32B219-B6CB-425F-1ED2-A3C2A4F03194}"/>
          </ac:grpSpMkLst>
        </pc:grpChg>
        <pc:graphicFrameChg chg="mod">
          <ac:chgData name="Valentin NITELET" userId="f5400d2f-333c-4231-ac7b-f718232650e0" providerId="ADAL" clId="{51E0E10B-1408-4F61-B30B-38617D29AB07}" dt="2026-02-02T09:42:33.056" v="2808" actId="20577"/>
          <ac:graphicFrameMkLst>
            <pc:docMk/>
            <pc:sldMk cId="1601350031" sldId="297"/>
            <ac:graphicFrameMk id="54" creationId="{B579C780-FF93-794C-D391-1F7A9F0BD54F}"/>
          </ac:graphicFrameMkLst>
        </pc:graphicFrameChg>
        <pc:picChg chg="mod">
          <ac:chgData name="Valentin NITELET" userId="f5400d2f-333c-4231-ac7b-f718232650e0" providerId="ADAL" clId="{51E0E10B-1408-4F61-B30B-38617D29AB07}" dt="2026-02-03T15:26:26.279" v="3626" actId="1582"/>
          <ac:picMkLst>
            <pc:docMk/>
            <pc:sldMk cId="1601350031" sldId="297"/>
            <ac:picMk id="28" creationId="{DF8C2A94-AE14-D411-D10C-56F94996655E}"/>
          </ac:picMkLst>
        </pc:picChg>
        <pc:cxnChg chg="mod">
          <ac:chgData name="Valentin NITELET" userId="f5400d2f-333c-4231-ac7b-f718232650e0" providerId="ADAL" clId="{51E0E10B-1408-4F61-B30B-38617D29AB07}" dt="2026-02-03T15:36:47.802" v="3667" actId="1076"/>
          <ac:cxnSpMkLst>
            <pc:docMk/>
            <pc:sldMk cId="1601350031" sldId="297"/>
            <ac:cxnSpMk id="16" creationId="{FEE69A89-F13A-4A14-B14A-B2F452635B01}"/>
          </ac:cxnSpMkLst>
        </pc:cxnChg>
        <pc:cxnChg chg="mod">
          <ac:chgData name="Valentin NITELET" userId="f5400d2f-333c-4231-ac7b-f718232650e0" providerId="ADAL" clId="{51E0E10B-1408-4F61-B30B-38617D29AB07}" dt="2026-02-03T15:36:47.802" v="3667" actId="1076"/>
          <ac:cxnSpMkLst>
            <pc:docMk/>
            <pc:sldMk cId="1601350031" sldId="297"/>
            <ac:cxnSpMk id="17" creationId="{100711C3-D97B-819F-06BF-B67B56D3453E}"/>
          </ac:cxnSpMkLst>
        </pc:cxnChg>
        <pc:cxnChg chg="mod">
          <ac:chgData name="Valentin NITELET" userId="f5400d2f-333c-4231-ac7b-f718232650e0" providerId="ADAL" clId="{51E0E10B-1408-4F61-B30B-38617D29AB07}" dt="2026-02-02T21:11:39.327" v="3244" actId="14100"/>
          <ac:cxnSpMkLst>
            <pc:docMk/>
            <pc:sldMk cId="1601350031" sldId="297"/>
            <ac:cxnSpMk id="23" creationId="{0F5B0771-311C-3E50-9B40-884BC14233BE}"/>
          </ac:cxnSpMkLst>
        </pc:cxnChg>
        <pc:cxnChg chg="mod">
          <ac:chgData name="Valentin NITELET" userId="f5400d2f-333c-4231-ac7b-f718232650e0" providerId="ADAL" clId="{51E0E10B-1408-4F61-B30B-38617D29AB07}" dt="2026-02-02T21:11:36.513" v="3243" actId="14100"/>
          <ac:cxnSpMkLst>
            <pc:docMk/>
            <pc:sldMk cId="1601350031" sldId="297"/>
            <ac:cxnSpMk id="24" creationId="{1C6EA1C2-A84B-568D-CDE2-74DF4070F3D3}"/>
          </ac:cxnSpMkLst>
        </pc:cxnChg>
        <pc:cxnChg chg="add mod ord">
          <ac:chgData name="Valentin NITELET" userId="f5400d2f-333c-4231-ac7b-f718232650e0" providerId="ADAL" clId="{51E0E10B-1408-4F61-B30B-38617D29AB07}" dt="2026-02-03T15:37:05.632" v="3668" actId="14100"/>
          <ac:cxnSpMkLst>
            <pc:docMk/>
            <pc:sldMk cId="1601350031" sldId="297"/>
            <ac:cxnSpMk id="67" creationId="{5DCC6ED5-10B3-D8B1-5063-711B91B7FD4E}"/>
          </ac:cxnSpMkLst>
        </pc:cxnChg>
      </pc:sldChg>
      <pc:sldChg chg="addSp modSp mod">
        <pc:chgData name="Valentin NITELET" userId="f5400d2f-333c-4231-ac7b-f718232650e0" providerId="ADAL" clId="{51E0E10B-1408-4F61-B30B-38617D29AB07}" dt="2026-02-03T16:04:01.484" v="3910" actId="20577"/>
        <pc:sldMkLst>
          <pc:docMk/>
          <pc:sldMk cId="2912499600" sldId="298"/>
        </pc:sldMkLst>
        <pc:spChg chg="mod">
          <ac:chgData name="Valentin NITELET" userId="f5400d2f-333c-4231-ac7b-f718232650e0" providerId="ADAL" clId="{51E0E10B-1408-4F61-B30B-38617D29AB07}" dt="2026-01-31T13:30:07.805" v="1297" actId="1076"/>
          <ac:spMkLst>
            <pc:docMk/>
            <pc:sldMk cId="2912499600" sldId="298"/>
            <ac:spMk id="2" creationId="{A624E4C8-7FC5-5E1A-832C-79487698169F}"/>
          </ac:spMkLst>
        </pc:spChg>
        <pc:spChg chg="mod">
          <ac:chgData name="Valentin NITELET" userId="f5400d2f-333c-4231-ac7b-f718232650e0" providerId="ADAL" clId="{51E0E10B-1408-4F61-B30B-38617D29AB07}" dt="2026-02-03T16:04:01.484" v="3910" actId="20577"/>
          <ac:spMkLst>
            <pc:docMk/>
            <pc:sldMk cId="2912499600" sldId="298"/>
            <ac:spMk id="3" creationId="{DAC84C32-7614-456C-CCBE-0FF862C7FE71}"/>
          </ac:spMkLst>
        </pc:spChg>
        <pc:spChg chg="mod">
          <ac:chgData name="Valentin NITELET" userId="f5400d2f-333c-4231-ac7b-f718232650e0" providerId="ADAL" clId="{51E0E10B-1408-4F61-B30B-38617D29AB07}" dt="2026-02-01T20:28:58.246" v="2756" actId="1076"/>
          <ac:spMkLst>
            <pc:docMk/>
            <pc:sldMk cId="2912499600" sldId="298"/>
            <ac:spMk id="6" creationId="{3FB11ED7-C88A-F103-1D0D-D727CA155D1E}"/>
          </ac:spMkLst>
        </pc:spChg>
        <pc:spChg chg="mod">
          <ac:chgData name="Valentin NITELET" userId="f5400d2f-333c-4231-ac7b-f718232650e0" providerId="ADAL" clId="{51E0E10B-1408-4F61-B30B-38617D29AB07}" dt="2026-01-31T13:29:27.899" v="1292" actId="408"/>
          <ac:spMkLst>
            <pc:docMk/>
            <pc:sldMk cId="2912499600" sldId="298"/>
            <ac:spMk id="7" creationId="{2E872A6E-07B7-C140-4AA0-74206CC7C372}"/>
          </ac:spMkLst>
        </pc:spChg>
        <pc:spChg chg="add mod">
          <ac:chgData name="Valentin NITELET" userId="f5400d2f-333c-4231-ac7b-f718232650e0" providerId="ADAL" clId="{51E0E10B-1408-4F61-B30B-38617D29AB07}" dt="2026-01-31T13:43:40.808" v="1538" actId="20577"/>
          <ac:spMkLst>
            <pc:docMk/>
            <pc:sldMk cId="2912499600" sldId="298"/>
            <ac:spMk id="8" creationId="{9318A9A9-F10E-891C-F0C7-5C630F77FF85}"/>
          </ac:spMkLst>
        </pc:spChg>
        <pc:spChg chg="mod">
          <ac:chgData name="Valentin NITELET" userId="f5400d2f-333c-4231-ac7b-f718232650e0" providerId="ADAL" clId="{51E0E10B-1408-4F61-B30B-38617D29AB07}" dt="2026-01-31T13:30:02.111" v="1296" actId="1076"/>
          <ac:spMkLst>
            <pc:docMk/>
            <pc:sldMk cId="2912499600" sldId="298"/>
            <ac:spMk id="10" creationId="{98BFB093-739B-EF28-BD0F-A0F2070A47A7}"/>
          </ac:spMkLst>
        </pc:spChg>
        <pc:spChg chg="add mod">
          <ac:chgData name="Valentin NITELET" userId="f5400d2f-333c-4231-ac7b-f718232650e0" providerId="ADAL" clId="{51E0E10B-1408-4F61-B30B-38617D29AB07}" dt="2026-02-03T16:03:52.564" v="3907" actId="1076"/>
          <ac:spMkLst>
            <pc:docMk/>
            <pc:sldMk cId="2912499600" sldId="298"/>
            <ac:spMk id="16" creationId="{3F757544-1CF8-70A4-5698-0E4FEA4AB0C2}"/>
          </ac:spMkLst>
        </pc:spChg>
        <pc:spChg chg="mod">
          <ac:chgData name="Valentin NITELET" userId="f5400d2f-333c-4231-ac7b-f718232650e0" providerId="ADAL" clId="{51E0E10B-1408-4F61-B30B-38617D29AB07}" dt="2026-02-03T15:28:48.673" v="3639" actId="207"/>
          <ac:spMkLst>
            <pc:docMk/>
            <pc:sldMk cId="2912499600" sldId="298"/>
            <ac:spMk id="29" creationId="{2B83EB88-7091-7BB8-0A97-BA9FCE0497E4}"/>
          </ac:spMkLst>
        </pc:spChg>
        <pc:spChg chg="mod">
          <ac:chgData name="Valentin NITELET" userId="f5400d2f-333c-4231-ac7b-f718232650e0" providerId="ADAL" clId="{51E0E10B-1408-4F61-B30B-38617D29AB07}" dt="2026-02-03T15:28:41.176" v="3636" actId="208"/>
          <ac:spMkLst>
            <pc:docMk/>
            <pc:sldMk cId="2912499600" sldId="298"/>
            <ac:spMk id="30" creationId="{C1A6ACF2-99F3-1DA0-F947-2C0B6BB11511}"/>
          </ac:spMkLst>
        </pc:spChg>
        <pc:spChg chg="mod">
          <ac:chgData name="Valentin NITELET" userId="f5400d2f-333c-4231-ac7b-f718232650e0" providerId="ADAL" clId="{51E0E10B-1408-4F61-B30B-38617D29AB07}" dt="2026-02-03T15:28:19.218" v="3628" actId="207"/>
          <ac:spMkLst>
            <pc:docMk/>
            <pc:sldMk cId="2912499600" sldId="298"/>
            <ac:spMk id="32" creationId="{8B7203C2-2C91-5DB4-0A46-849736D1A8B1}"/>
          </ac:spMkLst>
        </pc:spChg>
        <pc:spChg chg="mod">
          <ac:chgData name="Valentin NITELET" userId="f5400d2f-333c-4231-ac7b-f718232650e0" providerId="ADAL" clId="{51E0E10B-1408-4F61-B30B-38617D29AB07}" dt="2026-02-03T15:28:33.201" v="3631" actId="208"/>
          <ac:spMkLst>
            <pc:docMk/>
            <pc:sldMk cId="2912499600" sldId="298"/>
            <ac:spMk id="33" creationId="{688D769A-A3D1-FA1B-107D-47F9CDD785DD}"/>
          </ac:spMkLst>
        </pc:spChg>
        <pc:spChg chg="mod">
          <ac:chgData name="Valentin NITELET" userId="f5400d2f-333c-4231-ac7b-f718232650e0" providerId="ADAL" clId="{51E0E10B-1408-4F61-B30B-38617D29AB07}" dt="2026-01-31T13:29:50.191" v="1295" actId="1076"/>
          <ac:spMkLst>
            <pc:docMk/>
            <pc:sldMk cId="2912499600" sldId="298"/>
            <ac:spMk id="43" creationId="{05AF9E86-F781-9481-F718-A457655D51B2}"/>
          </ac:spMkLst>
        </pc:spChg>
        <pc:spChg chg="mod">
          <ac:chgData name="Valentin NITELET" userId="f5400d2f-333c-4231-ac7b-f718232650e0" providerId="ADAL" clId="{51E0E10B-1408-4F61-B30B-38617D29AB07}" dt="2026-01-31T13:29:50.191" v="1295" actId="1076"/>
          <ac:spMkLst>
            <pc:docMk/>
            <pc:sldMk cId="2912499600" sldId="298"/>
            <ac:spMk id="44" creationId="{85206A55-2C1E-4808-CCA0-1FB745F03C36}"/>
          </ac:spMkLst>
        </pc:spChg>
        <pc:grpChg chg="mod">
          <ac:chgData name="Valentin NITELET" userId="f5400d2f-333c-4231-ac7b-f718232650e0" providerId="ADAL" clId="{51E0E10B-1408-4F61-B30B-38617D29AB07}" dt="2026-01-31T13:29:50.191" v="1295" actId="1076"/>
          <ac:grpSpMkLst>
            <pc:docMk/>
            <pc:sldMk cId="2912499600" sldId="298"/>
            <ac:grpSpMk id="11" creationId="{B40558E7-512F-9718-E6F8-C726B3D6B371}"/>
          </ac:grpSpMkLst>
        </pc:grpChg>
        <pc:graphicFrameChg chg="mod">
          <ac:chgData name="Valentin NITELET" userId="f5400d2f-333c-4231-ac7b-f718232650e0" providerId="ADAL" clId="{51E0E10B-1408-4F61-B30B-38617D29AB07}" dt="2026-01-31T13:29:27.899" v="1292" actId="408"/>
          <ac:graphicFrameMkLst>
            <pc:docMk/>
            <pc:sldMk cId="2912499600" sldId="298"/>
            <ac:graphicFrameMk id="9" creationId="{A4B76422-A030-3A85-3654-6108AAF7862E}"/>
          </ac:graphicFrameMkLst>
        </pc:graphicFrameChg>
        <pc:cxnChg chg="mod">
          <ac:chgData name="Valentin NITELET" userId="f5400d2f-333c-4231-ac7b-f718232650e0" providerId="ADAL" clId="{51E0E10B-1408-4F61-B30B-38617D29AB07}" dt="2026-01-31T13:29:50.191" v="1295" actId="1076"/>
          <ac:cxnSpMkLst>
            <pc:docMk/>
            <pc:sldMk cId="2912499600" sldId="298"/>
            <ac:cxnSpMk id="36" creationId="{D5098F96-91CD-D2F7-9A58-C15483CF3609}"/>
          </ac:cxnSpMkLst>
        </pc:cxnChg>
        <pc:cxnChg chg="mod">
          <ac:chgData name="Valentin NITELET" userId="f5400d2f-333c-4231-ac7b-f718232650e0" providerId="ADAL" clId="{51E0E10B-1408-4F61-B30B-38617D29AB07}" dt="2026-01-31T13:29:50.191" v="1295" actId="1076"/>
          <ac:cxnSpMkLst>
            <pc:docMk/>
            <pc:sldMk cId="2912499600" sldId="298"/>
            <ac:cxnSpMk id="37" creationId="{0DDEE5F1-DEDD-0003-4D7A-681734ECEB41}"/>
          </ac:cxnSpMkLst>
        </pc:cxnChg>
        <pc:cxnChg chg="mod">
          <ac:chgData name="Valentin NITELET" userId="f5400d2f-333c-4231-ac7b-f718232650e0" providerId="ADAL" clId="{51E0E10B-1408-4F61-B30B-38617D29AB07}" dt="2026-01-31T13:29:50.191" v="1295" actId="1076"/>
          <ac:cxnSpMkLst>
            <pc:docMk/>
            <pc:sldMk cId="2912499600" sldId="298"/>
            <ac:cxnSpMk id="46" creationId="{BC20B270-70E3-43D2-420E-323D251ACD37}"/>
          </ac:cxnSpMkLst>
        </pc:cxnChg>
        <pc:cxnChg chg="mod">
          <ac:chgData name="Valentin NITELET" userId="f5400d2f-333c-4231-ac7b-f718232650e0" providerId="ADAL" clId="{51E0E10B-1408-4F61-B30B-38617D29AB07}" dt="2026-01-31T13:29:50.191" v="1295" actId="1076"/>
          <ac:cxnSpMkLst>
            <pc:docMk/>
            <pc:sldMk cId="2912499600" sldId="298"/>
            <ac:cxnSpMk id="49" creationId="{DBB827A3-482E-FBC6-54CB-C5D383721623}"/>
          </ac:cxnSpMkLst>
        </pc:cxnChg>
      </pc:sldChg>
      <pc:sldChg chg="addSp delSp modSp mod">
        <pc:chgData name="Valentin NITELET" userId="f5400d2f-333c-4231-ac7b-f718232650e0" providerId="ADAL" clId="{51E0E10B-1408-4F61-B30B-38617D29AB07}" dt="2026-02-03T15:29:34.571" v="3650" actId="20577"/>
        <pc:sldMkLst>
          <pc:docMk/>
          <pc:sldMk cId="4280279911" sldId="299"/>
        </pc:sldMkLst>
        <pc:spChg chg="mod">
          <ac:chgData name="Valentin NITELET" userId="f5400d2f-333c-4231-ac7b-f718232650e0" providerId="ADAL" clId="{51E0E10B-1408-4F61-B30B-38617D29AB07}" dt="2026-01-31T13:31:54.651" v="1312" actId="12789"/>
          <ac:spMkLst>
            <pc:docMk/>
            <pc:sldMk cId="4280279911" sldId="299"/>
            <ac:spMk id="2" creationId="{197B0223-5A8C-0C0D-274C-A988D0922436}"/>
          </ac:spMkLst>
        </pc:spChg>
        <pc:spChg chg="add del mod">
          <ac:chgData name="Valentin NITELET" userId="f5400d2f-333c-4231-ac7b-f718232650e0" providerId="ADAL" clId="{51E0E10B-1408-4F61-B30B-38617D29AB07}" dt="2026-01-31T13:33:18.532" v="1320" actId="478"/>
          <ac:spMkLst>
            <pc:docMk/>
            <pc:sldMk cId="4280279911" sldId="299"/>
            <ac:spMk id="3" creationId="{F2A14C00-4535-610D-B5C1-25525929B9F1}"/>
          </ac:spMkLst>
        </pc:spChg>
        <pc:spChg chg="mod">
          <ac:chgData name="Valentin NITELET" userId="f5400d2f-333c-4231-ac7b-f718232650e0" providerId="ADAL" clId="{51E0E10B-1408-4F61-B30B-38617D29AB07}" dt="2026-01-31T09:07:26.649" v="873" actId="1037"/>
          <ac:spMkLst>
            <pc:docMk/>
            <pc:sldMk cId="4280279911" sldId="299"/>
            <ac:spMk id="8" creationId="{C39F2CB2-6442-C196-31F8-0EA551AEF3D3}"/>
          </ac:spMkLst>
        </pc:spChg>
        <pc:spChg chg="add mod">
          <ac:chgData name="Valentin NITELET" userId="f5400d2f-333c-4231-ac7b-f718232650e0" providerId="ADAL" clId="{51E0E10B-1408-4F61-B30B-38617D29AB07}" dt="2026-01-31T13:43:47.821" v="1540" actId="20577"/>
          <ac:spMkLst>
            <pc:docMk/>
            <pc:sldMk cId="4280279911" sldId="299"/>
            <ac:spMk id="9" creationId="{7D855D19-79C2-218E-094F-F4BF883BA16E}"/>
          </ac:spMkLst>
        </pc:spChg>
        <pc:spChg chg="ord">
          <ac:chgData name="Valentin NITELET" userId="f5400d2f-333c-4231-ac7b-f718232650e0" providerId="ADAL" clId="{51E0E10B-1408-4F61-B30B-38617D29AB07}" dt="2026-02-01T20:29:30.919" v="2758" actId="166"/>
          <ac:spMkLst>
            <pc:docMk/>
            <pc:sldMk cId="4280279911" sldId="299"/>
            <ac:spMk id="12" creationId="{FE9D29A2-7897-2C6D-877E-A4D3228A0364}"/>
          </ac:spMkLst>
        </pc:spChg>
        <pc:spChg chg="mod">
          <ac:chgData name="Valentin NITELET" userId="f5400d2f-333c-4231-ac7b-f718232650e0" providerId="ADAL" clId="{51E0E10B-1408-4F61-B30B-38617D29AB07}" dt="2026-02-03T15:29:34.571" v="3650" actId="20577"/>
          <ac:spMkLst>
            <pc:docMk/>
            <pc:sldMk cId="4280279911" sldId="299"/>
            <ac:spMk id="13" creationId="{F9998821-9D20-06FE-FA83-9CAC4AB8C0F4}"/>
          </ac:spMkLst>
        </pc:spChg>
        <pc:spChg chg="mod ord">
          <ac:chgData name="Valentin NITELET" userId="f5400d2f-333c-4231-ac7b-f718232650e0" providerId="ADAL" clId="{51E0E10B-1408-4F61-B30B-38617D29AB07}" dt="2026-02-01T20:29:33.495" v="2759" actId="166"/>
          <ac:spMkLst>
            <pc:docMk/>
            <pc:sldMk cId="4280279911" sldId="299"/>
            <ac:spMk id="14" creationId="{E7EE838D-58FA-CED5-7ADE-2EBB50C0E7C5}"/>
          </ac:spMkLst>
        </pc:spChg>
        <pc:spChg chg="ord">
          <ac:chgData name="Valentin NITELET" userId="f5400d2f-333c-4231-ac7b-f718232650e0" providerId="ADAL" clId="{51E0E10B-1408-4F61-B30B-38617D29AB07}" dt="2026-02-01T20:29:23.905" v="2757" actId="166"/>
          <ac:spMkLst>
            <pc:docMk/>
            <pc:sldMk cId="4280279911" sldId="299"/>
            <ac:spMk id="15" creationId="{270B61EE-DA92-EEC0-F74D-35B7E076FD29}"/>
          </ac:spMkLst>
        </pc:spChg>
        <pc:spChg chg="ord">
          <ac:chgData name="Valentin NITELET" userId="f5400d2f-333c-4231-ac7b-f718232650e0" providerId="ADAL" clId="{51E0E10B-1408-4F61-B30B-38617D29AB07}" dt="2026-02-01T20:29:37.194" v="2760" actId="166"/>
          <ac:spMkLst>
            <pc:docMk/>
            <pc:sldMk cId="4280279911" sldId="299"/>
            <ac:spMk id="16" creationId="{09F28227-AF7A-258A-CE80-C389BC1E2A6A}"/>
          </ac:spMkLst>
        </pc:spChg>
        <pc:spChg chg="mod">
          <ac:chgData name="Valentin NITELET" userId="f5400d2f-333c-4231-ac7b-f718232650e0" providerId="ADAL" clId="{51E0E10B-1408-4F61-B30B-38617D29AB07}" dt="2026-01-31T09:07:26.649" v="873" actId="1037"/>
          <ac:spMkLst>
            <pc:docMk/>
            <pc:sldMk cId="4280279911" sldId="299"/>
            <ac:spMk id="27" creationId="{CA778F06-B95A-2B44-71BF-1392CBD389DA}"/>
          </ac:spMkLst>
        </pc:spChg>
        <pc:graphicFrameChg chg="mod">
          <ac:chgData name="Valentin NITELET" userId="f5400d2f-333c-4231-ac7b-f718232650e0" providerId="ADAL" clId="{51E0E10B-1408-4F61-B30B-38617D29AB07}" dt="2026-01-31T09:07:26.649" v="873" actId="1037"/>
          <ac:graphicFrameMkLst>
            <pc:docMk/>
            <pc:sldMk cId="4280279911" sldId="299"/>
            <ac:graphicFrameMk id="6" creationId="{C68DF622-A7FA-14D7-5D62-762418379B7B}"/>
          </ac:graphicFrameMkLst>
        </pc:graphicFrameChg>
        <pc:cxnChg chg="add mod">
          <ac:chgData name="Valentin NITELET" userId="f5400d2f-333c-4231-ac7b-f718232650e0" providerId="ADAL" clId="{51E0E10B-1408-4F61-B30B-38617D29AB07}" dt="2026-01-31T13:31:54.651" v="1312" actId="12789"/>
          <ac:cxnSpMkLst>
            <pc:docMk/>
            <pc:sldMk cId="4280279911" sldId="299"/>
            <ac:cxnSpMk id="10" creationId="{C781AEEB-9BFE-C2B5-D647-23828C8E09AD}"/>
          </ac:cxnSpMkLst>
        </pc:cxnChg>
        <pc:cxnChg chg="mod">
          <ac:chgData name="Valentin NITELET" userId="f5400d2f-333c-4231-ac7b-f718232650e0" providerId="ADAL" clId="{51E0E10B-1408-4F61-B30B-38617D29AB07}" dt="2026-01-31T13:31:54.651" v="1312" actId="12789"/>
          <ac:cxnSpMkLst>
            <pc:docMk/>
            <pc:sldMk cId="4280279911" sldId="299"/>
            <ac:cxnSpMk id="43" creationId="{C95CFE52-8316-B439-9EBF-7EA4793B806A}"/>
          </ac:cxnSpMkLst>
        </pc:cxnChg>
        <pc:cxnChg chg="mod">
          <ac:chgData name="Valentin NITELET" userId="f5400d2f-333c-4231-ac7b-f718232650e0" providerId="ADAL" clId="{51E0E10B-1408-4F61-B30B-38617D29AB07}" dt="2026-01-31T13:31:54.651" v="1312" actId="12789"/>
          <ac:cxnSpMkLst>
            <pc:docMk/>
            <pc:sldMk cId="4280279911" sldId="299"/>
            <ac:cxnSpMk id="46" creationId="{75C6C291-D726-F015-0817-BD047C522DED}"/>
          </ac:cxnSpMkLst>
        </pc:cxnChg>
        <pc:cxnChg chg="mod">
          <ac:chgData name="Valentin NITELET" userId="f5400d2f-333c-4231-ac7b-f718232650e0" providerId="ADAL" clId="{51E0E10B-1408-4F61-B30B-38617D29AB07}" dt="2026-01-31T13:31:54.651" v="1312" actId="12789"/>
          <ac:cxnSpMkLst>
            <pc:docMk/>
            <pc:sldMk cId="4280279911" sldId="299"/>
            <ac:cxnSpMk id="49" creationId="{AF470556-08F9-17A2-CA9B-30E4ADFB883A}"/>
          </ac:cxnSpMkLst>
        </pc:cxnChg>
        <pc:cxnChg chg="mod">
          <ac:chgData name="Valentin NITELET" userId="f5400d2f-333c-4231-ac7b-f718232650e0" providerId="ADAL" clId="{51E0E10B-1408-4F61-B30B-38617D29AB07}" dt="2026-01-31T13:31:54.651" v="1312" actId="12789"/>
          <ac:cxnSpMkLst>
            <pc:docMk/>
            <pc:sldMk cId="4280279911" sldId="299"/>
            <ac:cxnSpMk id="52" creationId="{9FCB8435-C886-FD37-66DA-6EBCD3CEB206}"/>
          </ac:cxnSpMkLst>
        </pc:cxnChg>
        <pc:cxnChg chg="mod">
          <ac:chgData name="Valentin NITELET" userId="f5400d2f-333c-4231-ac7b-f718232650e0" providerId="ADAL" clId="{51E0E10B-1408-4F61-B30B-38617D29AB07}" dt="2026-01-31T13:31:54.651" v="1312" actId="12789"/>
          <ac:cxnSpMkLst>
            <pc:docMk/>
            <pc:sldMk cId="4280279911" sldId="299"/>
            <ac:cxnSpMk id="55" creationId="{6560FC7D-2FE5-7473-61A5-58954701B878}"/>
          </ac:cxnSpMkLst>
        </pc:cxnChg>
      </pc:sldChg>
      <pc:sldChg chg="addSp delSp modSp mod">
        <pc:chgData name="Valentin NITELET" userId="f5400d2f-333c-4231-ac7b-f718232650e0" providerId="ADAL" clId="{51E0E10B-1408-4F61-B30B-38617D29AB07}" dt="2026-02-01T20:30:55.205" v="2762" actId="1076"/>
        <pc:sldMkLst>
          <pc:docMk/>
          <pc:sldMk cId="3751167462" sldId="300"/>
        </pc:sldMkLst>
        <pc:spChg chg="add mod">
          <ac:chgData name="Valentin NITELET" userId="f5400d2f-333c-4231-ac7b-f718232650e0" providerId="ADAL" clId="{51E0E10B-1408-4F61-B30B-38617D29AB07}" dt="2026-01-31T13:43:53.118" v="1542" actId="20577"/>
          <ac:spMkLst>
            <pc:docMk/>
            <pc:sldMk cId="3751167462" sldId="300"/>
            <ac:spMk id="2" creationId="{F2ED5519-C50D-6482-305A-0A850E9F37CB}"/>
          </ac:spMkLst>
        </pc:spChg>
        <pc:spChg chg="mod">
          <ac:chgData name="Valentin NITELET" userId="f5400d2f-333c-4231-ac7b-f718232650e0" providerId="ADAL" clId="{51E0E10B-1408-4F61-B30B-38617D29AB07}" dt="2026-02-01T20:30:55.205" v="2762" actId="1076"/>
          <ac:spMkLst>
            <pc:docMk/>
            <pc:sldMk cId="3751167462" sldId="300"/>
            <ac:spMk id="5" creationId="{09FE1BE0-BCA2-C6A0-7DA8-C5E3CF2B5603}"/>
          </ac:spMkLst>
        </pc:spChg>
        <pc:spChg chg="add mod">
          <ac:chgData name="Valentin NITELET" userId="f5400d2f-333c-4231-ac7b-f718232650e0" providerId="ADAL" clId="{51E0E10B-1408-4F61-B30B-38617D29AB07}" dt="2026-01-31T13:33:37.359" v="1323"/>
          <ac:spMkLst>
            <pc:docMk/>
            <pc:sldMk cId="3751167462" sldId="300"/>
            <ac:spMk id="7" creationId="{50E0CB98-A87F-29A2-92B5-5E1E03ED985B}"/>
          </ac:spMkLst>
        </pc:spChg>
        <pc:graphicFrameChg chg="mod">
          <ac:chgData name="Valentin NITELET" userId="f5400d2f-333c-4231-ac7b-f718232650e0" providerId="ADAL" clId="{51E0E10B-1408-4F61-B30B-38617D29AB07}" dt="2026-01-31T13:34:19.571" v="1330" actId="1076"/>
          <ac:graphicFrameMkLst>
            <pc:docMk/>
            <pc:sldMk cId="3751167462" sldId="300"/>
            <ac:graphicFrameMk id="8" creationId="{811AB5FB-5A6C-83D4-41D2-87AE1AECB62B}"/>
          </ac:graphicFrameMkLst>
        </pc:graphicFrameChg>
        <pc:graphicFrameChg chg="mod">
          <ac:chgData name="Valentin NITELET" userId="f5400d2f-333c-4231-ac7b-f718232650e0" providerId="ADAL" clId="{51E0E10B-1408-4F61-B30B-38617D29AB07}" dt="2026-01-31T13:33:53.081" v="1329" actId="1035"/>
          <ac:graphicFrameMkLst>
            <pc:docMk/>
            <pc:sldMk cId="3751167462" sldId="300"/>
            <ac:graphicFrameMk id="23" creationId="{A1A620D7-9A67-98CA-749D-56A7C0937418}"/>
          </ac:graphicFrameMkLst>
        </pc:graphicFrameChg>
        <pc:graphicFrameChg chg="mod">
          <ac:chgData name="Valentin NITELET" userId="f5400d2f-333c-4231-ac7b-f718232650e0" providerId="ADAL" clId="{51E0E10B-1408-4F61-B30B-38617D29AB07}" dt="2026-01-31T13:34:29.761" v="1331" actId="1076"/>
          <ac:graphicFrameMkLst>
            <pc:docMk/>
            <pc:sldMk cId="3751167462" sldId="300"/>
            <ac:graphicFrameMk id="24" creationId="{D8470AD9-B9BB-8DD4-145D-33E32ECE9234}"/>
          </ac:graphicFrameMkLst>
        </pc:graphicFrameChg>
      </pc:sldChg>
      <pc:sldChg chg="addSp delSp modSp mod addAnim delAnim modAnim">
        <pc:chgData name="Valentin NITELET" userId="f5400d2f-333c-4231-ac7b-f718232650e0" providerId="ADAL" clId="{51E0E10B-1408-4F61-B30B-38617D29AB07}" dt="2026-02-02T21:27:32.944" v="3598"/>
        <pc:sldMkLst>
          <pc:docMk/>
          <pc:sldMk cId="885300394" sldId="301"/>
        </pc:sldMkLst>
        <pc:spChg chg="add mod">
          <ac:chgData name="Valentin NITELET" userId="f5400d2f-333c-4231-ac7b-f718232650e0" providerId="ADAL" clId="{51E0E10B-1408-4F61-B30B-38617D29AB07}" dt="2026-01-31T13:44:07.748" v="1548" actId="20577"/>
          <ac:spMkLst>
            <pc:docMk/>
            <pc:sldMk cId="885300394" sldId="301"/>
            <ac:spMk id="2" creationId="{0930711F-5863-28C4-6321-8F05AFD12F76}"/>
          </ac:spMkLst>
        </pc:spChg>
        <pc:spChg chg="add mod">
          <ac:chgData name="Valentin NITELET" userId="f5400d2f-333c-4231-ac7b-f718232650e0" providerId="ADAL" clId="{51E0E10B-1408-4F61-B30B-38617D29AB07}" dt="2026-01-31T13:36:16.975" v="1371"/>
          <ac:spMkLst>
            <pc:docMk/>
            <pc:sldMk cId="885300394" sldId="301"/>
            <ac:spMk id="3" creationId="{0DC454E7-E9CA-D70D-55E4-7516ECA607B3}"/>
          </ac:spMkLst>
        </pc:spChg>
        <pc:spChg chg="add mod">
          <ac:chgData name="Valentin NITELET" userId="f5400d2f-333c-4231-ac7b-f718232650e0" providerId="ADAL" clId="{51E0E10B-1408-4F61-B30B-38617D29AB07}" dt="2026-01-31T13:40:14.055" v="1486" actId="1076"/>
          <ac:spMkLst>
            <pc:docMk/>
            <pc:sldMk cId="885300394" sldId="301"/>
            <ac:spMk id="12" creationId="{7BA4CBAD-A83C-1050-4617-CC4548D31BC6}"/>
          </ac:spMkLst>
        </pc:spChg>
        <pc:spChg chg="mod">
          <ac:chgData name="Valentin NITELET" userId="f5400d2f-333c-4231-ac7b-f718232650e0" providerId="ADAL" clId="{51E0E10B-1408-4F61-B30B-38617D29AB07}" dt="2026-02-02T21:24:03.234" v="3442" actId="1076"/>
          <ac:spMkLst>
            <pc:docMk/>
            <pc:sldMk cId="885300394" sldId="301"/>
            <ac:spMk id="13" creationId="{322B7BA3-19B2-C429-559C-FEEEB761C240}"/>
          </ac:spMkLst>
        </pc:spChg>
        <pc:spChg chg="mod">
          <ac:chgData name="Valentin NITELET" userId="f5400d2f-333c-4231-ac7b-f718232650e0" providerId="ADAL" clId="{51E0E10B-1408-4F61-B30B-38617D29AB07}" dt="2026-02-02T07:28:51.795" v="2777" actId="164"/>
          <ac:spMkLst>
            <pc:docMk/>
            <pc:sldMk cId="885300394" sldId="301"/>
            <ac:spMk id="21" creationId="{9539C3B1-BCAD-DF80-9F36-2455F0C8DF3A}"/>
          </ac:spMkLst>
        </pc:spChg>
        <pc:spChg chg="mod">
          <ac:chgData name="Valentin NITELET" userId="f5400d2f-333c-4231-ac7b-f718232650e0" providerId="ADAL" clId="{51E0E10B-1408-4F61-B30B-38617D29AB07}" dt="2026-02-02T07:28:51.795" v="2777" actId="164"/>
          <ac:spMkLst>
            <pc:docMk/>
            <pc:sldMk cId="885300394" sldId="301"/>
            <ac:spMk id="22" creationId="{150EAB94-E88F-6504-D146-7C8C4482B9B1}"/>
          </ac:spMkLst>
        </pc:spChg>
        <pc:spChg chg="mod">
          <ac:chgData name="Valentin NITELET" userId="f5400d2f-333c-4231-ac7b-f718232650e0" providerId="ADAL" clId="{51E0E10B-1408-4F61-B30B-38617D29AB07}" dt="2026-02-02T07:28:57.181" v="2778" actId="164"/>
          <ac:spMkLst>
            <pc:docMk/>
            <pc:sldMk cId="885300394" sldId="301"/>
            <ac:spMk id="23" creationId="{9EFB2D09-178A-8AC5-8BCE-4F70D7324AD9}"/>
          </ac:spMkLst>
        </pc:spChg>
        <pc:spChg chg="mod">
          <ac:chgData name="Valentin NITELET" userId="f5400d2f-333c-4231-ac7b-f718232650e0" providerId="ADAL" clId="{51E0E10B-1408-4F61-B30B-38617D29AB07}" dt="2026-02-02T07:29:10.443" v="2779" actId="164"/>
          <ac:spMkLst>
            <pc:docMk/>
            <pc:sldMk cId="885300394" sldId="301"/>
            <ac:spMk id="24" creationId="{5B177F43-71AC-134D-DB46-0A0A9E3C68B7}"/>
          </ac:spMkLst>
        </pc:spChg>
        <pc:spChg chg="mod">
          <ac:chgData name="Valentin NITELET" userId="f5400d2f-333c-4231-ac7b-f718232650e0" providerId="ADAL" clId="{51E0E10B-1408-4F61-B30B-38617D29AB07}" dt="2026-02-02T07:29:10.443" v="2779" actId="164"/>
          <ac:spMkLst>
            <pc:docMk/>
            <pc:sldMk cId="885300394" sldId="301"/>
            <ac:spMk id="25" creationId="{D278EBD9-ED1A-1B93-4FC6-EEE3145650A9}"/>
          </ac:spMkLst>
        </pc:spChg>
        <pc:spChg chg="mod">
          <ac:chgData name="Valentin NITELET" userId="f5400d2f-333c-4231-ac7b-f718232650e0" providerId="ADAL" clId="{51E0E10B-1408-4F61-B30B-38617D29AB07}" dt="2026-02-02T07:29:14.431" v="2780" actId="164"/>
          <ac:spMkLst>
            <pc:docMk/>
            <pc:sldMk cId="885300394" sldId="301"/>
            <ac:spMk id="26" creationId="{131139E2-046D-78C0-98F1-47D0A5A63794}"/>
          </ac:spMkLst>
        </pc:spChg>
        <pc:spChg chg="mod">
          <ac:chgData name="Valentin NITELET" userId="f5400d2f-333c-4231-ac7b-f718232650e0" providerId="ADAL" clId="{51E0E10B-1408-4F61-B30B-38617D29AB07}" dt="2026-02-02T07:29:18.526" v="2781" actId="164"/>
          <ac:spMkLst>
            <pc:docMk/>
            <pc:sldMk cId="885300394" sldId="301"/>
            <ac:spMk id="27" creationId="{0A6D78CB-1864-EE38-4AE3-EAE19FD35982}"/>
          </ac:spMkLst>
        </pc:spChg>
        <pc:spChg chg="mod">
          <ac:chgData name="Valentin NITELET" userId="f5400d2f-333c-4231-ac7b-f718232650e0" providerId="ADAL" clId="{51E0E10B-1408-4F61-B30B-38617D29AB07}" dt="2026-02-02T07:29:22.458" v="2782" actId="164"/>
          <ac:spMkLst>
            <pc:docMk/>
            <pc:sldMk cId="885300394" sldId="301"/>
            <ac:spMk id="28" creationId="{BE41D3E3-37D6-D115-894A-EE5381D670F4}"/>
          </ac:spMkLst>
        </pc:spChg>
        <pc:spChg chg="mod">
          <ac:chgData name="Valentin NITELET" userId="f5400d2f-333c-4231-ac7b-f718232650e0" providerId="ADAL" clId="{51E0E10B-1408-4F61-B30B-38617D29AB07}" dt="2026-02-02T07:29:55.533" v="2783" actId="164"/>
          <ac:spMkLst>
            <pc:docMk/>
            <pc:sldMk cId="885300394" sldId="301"/>
            <ac:spMk id="31" creationId="{4F315F55-BBFC-18BB-1C9B-7F976C5BCE84}"/>
          </ac:spMkLst>
        </pc:spChg>
        <pc:spChg chg="mod">
          <ac:chgData name="Valentin NITELET" userId="f5400d2f-333c-4231-ac7b-f718232650e0" providerId="ADAL" clId="{51E0E10B-1408-4F61-B30B-38617D29AB07}" dt="2026-02-02T07:29:55.533" v="2783" actId="164"/>
          <ac:spMkLst>
            <pc:docMk/>
            <pc:sldMk cId="885300394" sldId="301"/>
            <ac:spMk id="32" creationId="{19A6AB4F-E259-1AEB-CBD3-759B19786067}"/>
          </ac:spMkLst>
        </pc:spChg>
        <pc:spChg chg="mod">
          <ac:chgData name="Valentin NITELET" userId="f5400d2f-333c-4231-ac7b-f718232650e0" providerId="ADAL" clId="{51E0E10B-1408-4F61-B30B-38617D29AB07}" dt="2026-02-02T07:29:55.533" v="2783" actId="164"/>
          <ac:spMkLst>
            <pc:docMk/>
            <pc:sldMk cId="885300394" sldId="301"/>
            <ac:spMk id="33" creationId="{C65441B3-B554-CF46-4268-31F5391551CC}"/>
          </ac:spMkLst>
        </pc:spChg>
        <pc:spChg chg="mod">
          <ac:chgData name="Valentin NITELET" userId="f5400d2f-333c-4231-ac7b-f718232650e0" providerId="ADAL" clId="{51E0E10B-1408-4F61-B30B-38617D29AB07}" dt="2026-02-02T07:29:55.533" v="2783" actId="164"/>
          <ac:spMkLst>
            <pc:docMk/>
            <pc:sldMk cId="885300394" sldId="301"/>
            <ac:spMk id="34" creationId="{F8E05924-E2AE-761D-598B-F155BED22728}"/>
          </ac:spMkLst>
        </pc:spChg>
        <pc:spChg chg="mod">
          <ac:chgData name="Valentin NITELET" userId="f5400d2f-333c-4231-ac7b-f718232650e0" providerId="ADAL" clId="{51E0E10B-1408-4F61-B30B-38617D29AB07}" dt="2026-02-02T07:30:02.780" v="2784" actId="164"/>
          <ac:spMkLst>
            <pc:docMk/>
            <pc:sldMk cId="885300394" sldId="301"/>
            <ac:spMk id="35" creationId="{D694716F-3A17-885B-89CC-2C1D4355971B}"/>
          </ac:spMkLst>
        </pc:spChg>
        <pc:spChg chg="mod">
          <ac:chgData name="Valentin NITELET" userId="f5400d2f-333c-4231-ac7b-f718232650e0" providerId="ADAL" clId="{51E0E10B-1408-4F61-B30B-38617D29AB07}" dt="2026-02-02T07:30:02.780" v="2784" actId="164"/>
          <ac:spMkLst>
            <pc:docMk/>
            <pc:sldMk cId="885300394" sldId="301"/>
            <ac:spMk id="36" creationId="{C7D59B25-63B7-1357-246A-ADA72B925A07}"/>
          </ac:spMkLst>
        </pc:spChg>
        <pc:spChg chg="mod">
          <ac:chgData name="Valentin NITELET" userId="f5400d2f-333c-4231-ac7b-f718232650e0" providerId="ADAL" clId="{51E0E10B-1408-4F61-B30B-38617D29AB07}" dt="2026-02-02T07:30:02.780" v="2784" actId="164"/>
          <ac:spMkLst>
            <pc:docMk/>
            <pc:sldMk cId="885300394" sldId="301"/>
            <ac:spMk id="37" creationId="{1DF4EA19-17DD-E89D-FCC1-13E4032860ED}"/>
          </ac:spMkLst>
        </pc:spChg>
        <pc:spChg chg="mod">
          <ac:chgData name="Valentin NITELET" userId="f5400d2f-333c-4231-ac7b-f718232650e0" providerId="ADAL" clId="{51E0E10B-1408-4F61-B30B-38617D29AB07}" dt="2026-02-02T07:30:02.780" v="2784" actId="164"/>
          <ac:spMkLst>
            <pc:docMk/>
            <pc:sldMk cId="885300394" sldId="301"/>
            <ac:spMk id="38" creationId="{15906239-1FE6-0A50-4862-310064983D1B}"/>
          </ac:spMkLst>
        </pc:spChg>
        <pc:spChg chg="mod">
          <ac:chgData name="Valentin NITELET" userId="f5400d2f-333c-4231-ac7b-f718232650e0" providerId="ADAL" clId="{51E0E10B-1408-4F61-B30B-38617D29AB07}" dt="2026-02-02T07:30:02.780" v="2784" actId="164"/>
          <ac:spMkLst>
            <pc:docMk/>
            <pc:sldMk cId="885300394" sldId="301"/>
            <ac:spMk id="39" creationId="{DB7264C6-76D2-D51B-BA0B-C0D3BC8FE39D}"/>
          </ac:spMkLst>
        </pc:spChg>
        <pc:spChg chg="add mod">
          <ac:chgData name="Valentin NITELET" userId="f5400d2f-333c-4231-ac7b-f718232650e0" providerId="ADAL" clId="{51E0E10B-1408-4F61-B30B-38617D29AB07}" dt="2026-02-02T21:26:39.252" v="3590" actId="1076"/>
          <ac:spMkLst>
            <pc:docMk/>
            <pc:sldMk cId="885300394" sldId="301"/>
            <ac:spMk id="44" creationId="{CAE9174A-A460-45B9-AE7A-763F40035040}"/>
          </ac:spMkLst>
        </pc:spChg>
        <pc:spChg chg="mod">
          <ac:chgData name="Valentin NITELET" userId="f5400d2f-333c-4231-ac7b-f718232650e0" providerId="ADAL" clId="{51E0E10B-1408-4F61-B30B-38617D29AB07}" dt="2026-01-31T13:38:46.580" v="1456" actId="1076"/>
          <ac:spMkLst>
            <pc:docMk/>
            <pc:sldMk cId="885300394" sldId="301"/>
            <ac:spMk id="45" creationId="{821EBECD-09BE-A21E-E1B4-ADAF5A1B5447}"/>
          </ac:spMkLst>
        </pc:spChg>
        <pc:spChg chg="mod">
          <ac:chgData name="Valentin NITELET" userId="f5400d2f-333c-4231-ac7b-f718232650e0" providerId="ADAL" clId="{51E0E10B-1408-4F61-B30B-38617D29AB07}" dt="2026-02-02T21:24:06.846" v="3443" actId="1076"/>
          <ac:spMkLst>
            <pc:docMk/>
            <pc:sldMk cId="885300394" sldId="301"/>
            <ac:spMk id="46" creationId="{2F9929E5-C2F1-DC5E-3FE1-962C43888185}"/>
          </ac:spMkLst>
        </pc:spChg>
        <pc:spChg chg="mod">
          <ac:chgData name="Valentin NITELET" userId="f5400d2f-333c-4231-ac7b-f718232650e0" providerId="ADAL" clId="{51E0E10B-1408-4F61-B30B-38617D29AB07}" dt="2026-01-31T13:38:15.362" v="1429" actId="1076"/>
          <ac:spMkLst>
            <pc:docMk/>
            <pc:sldMk cId="885300394" sldId="301"/>
            <ac:spMk id="47" creationId="{2A65E3C1-5A9B-9D52-6B45-4F72AFF98141}"/>
          </ac:spMkLst>
        </pc:spChg>
        <pc:spChg chg="mod">
          <ac:chgData name="Valentin NITELET" userId="f5400d2f-333c-4231-ac7b-f718232650e0" providerId="ADAL" clId="{51E0E10B-1408-4F61-B30B-38617D29AB07}" dt="2026-01-31T13:38:23.412" v="1431" actId="1076"/>
          <ac:spMkLst>
            <pc:docMk/>
            <pc:sldMk cId="885300394" sldId="301"/>
            <ac:spMk id="60" creationId="{CED5D911-57FB-F505-DD59-55E4138E66B0}"/>
          </ac:spMkLst>
        </pc:spChg>
        <pc:spChg chg="mod">
          <ac:chgData name="Valentin NITELET" userId="f5400d2f-333c-4231-ac7b-f718232650e0" providerId="ADAL" clId="{51E0E10B-1408-4F61-B30B-38617D29AB07}" dt="2026-01-31T13:39:45.704" v="1474" actId="1076"/>
          <ac:spMkLst>
            <pc:docMk/>
            <pc:sldMk cId="885300394" sldId="301"/>
            <ac:spMk id="61" creationId="{3B898BEF-2EAE-DA45-A4EF-CA1B9DCA8A8A}"/>
          </ac:spMkLst>
        </pc:spChg>
        <pc:grpChg chg="add mod">
          <ac:chgData name="Valentin NITELET" userId="f5400d2f-333c-4231-ac7b-f718232650e0" providerId="ADAL" clId="{51E0E10B-1408-4F61-B30B-38617D29AB07}" dt="2026-02-02T07:28:57.181" v="2778" actId="164"/>
          <ac:grpSpMkLst>
            <pc:docMk/>
            <pc:sldMk cId="885300394" sldId="301"/>
            <ac:grpSpMk id="7" creationId="{ACACC657-FFB4-761D-505C-2EF41C470DF5}"/>
          </ac:grpSpMkLst>
        </pc:grpChg>
        <pc:grpChg chg="add mod">
          <ac:chgData name="Valentin NITELET" userId="f5400d2f-333c-4231-ac7b-f718232650e0" providerId="ADAL" clId="{51E0E10B-1408-4F61-B30B-38617D29AB07}" dt="2026-02-02T07:29:10.443" v="2779" actId="164"/>
          <ac:grpSpMkLst>
            <pc:docMk/>
            <pc:sldMk cId="885300394" sldId="301"/>
            <ac:grpSpMk id="8" creationId="{75F54308-3A4E-E59A-96D2-F9DDB49819F3}"/>
          </ac:grpSpMkLst>
        </pc:grpChg>
        <pc:grpChg chg="add mod">
          <ac:chgData name="Valentin NITELET" userId="f5400d2f-333c-4231-ac7b-f718232650e0" providerId="ADAL" clId="{51E0E10B-1408-4F61-B30B-38617D29AB07}" dt="2026-02-02T07:29:14.431" v="2780" actId="164"/>
          <ac:grpSpMkLst>
            <pc:docMk/>
            <pc:sldMk cId="885300394" sldId="301"/>
            <ac:grpSpMk id="9" creationId="{7F6CE9D5-1AB8-3715-AFA7-5A87C0FB55A4}"/>
          </ac:grpSpMkLst>
        </pc:grpChg>
        <pc:grpChg chg="add mod">
          <ac:chgData name="Valentin NITELET" userId="f5400d2f-333c-4231-ac7b-f718232650e0" providerId="ADAL" clId="{51E0E10B-1408-4F61-B30B-38617D29AB07}" dt="2026-02-02T07:29:18.526" v="2781" actId="164"/>
          <ac:grpSpMkLst>
            <pc:docMk/>
            <pc:sldMk cId="885300394" sldId="301"/>
            <ac:grpSpMk id="10" creationId="{638C79C0-D458-C177-A86C-2D6CB84ED966}"/>
          </ac:grpSpMkLst>
        </pc:grpChg>
        <pc:grpChg chg="add mod">
          <ac:chgData name="Valentin NITELET" userId="f5400d2f-333c-4231-ac7b-f718232650e0" providerId="ADAL" clId="{51E0E10B-1408-4F61-B30B-38617D29AB07}" dt="2026-02-02T07:29:22.458" v="2782" actId="164"/>
          <ac:grpSpMkLst>
            <pc:docMk/>
            <pc:sldMk cId="885300394" sldId="301"/>
            <ac:grpSpMk id="11" creationId="{3FEAD735-0335-68D4-C77B-1F10B8EF1AF4}"/>
          </ac:grpSpMkLst>
        </pc:grpChg>
        <pc:grpChg chg="add mod">
          <ac:chgData name="Valentin NITELET" userId="f5400d2f-333c-4231-ac7b-f718232650e0" providerId="ADAL" clId="{51E0E10B-1408-4F61-B30B-38617D29AB07}" dt="2026-02-02T07:29:22.458" v="2782" actId="164"/>
          <ac:grpSpMkLst>
            <pc:docMk/>
            <pc:sldMk cId="885300394" sldId="301"/>
            <ac:grpSpMk id="14" creationId="{55DC961D-D790-E69E-BCC4-58913D83B3FD}"/>
          </ac:grpSpMkLst>
        </pc:grpChg>
        <pc:grpChg chg="add mod">
          <ac:chgData name="Valentin NITELET" userId="f5400d2f-333c-4231-ac7b-f718232650e0" providerId="ADAL" clId="{51E0E10B-1408-4F61-B30B-38617D29AB07}" dt="2026-02-02T07:30:02.780" v="2784" actId="164"/>
          <ac:grpSpMkLst>
            <pc:docMk/>
            <pc:sldMk cId="885300394" sldId="301"/>
            <ac:grpSpMk id="17" creationId="{6A6A6FDA-25A5-66F2-2197-F72F2DC5CE17}"/>
          </ac:grpSpMkLst>
        </pc:grpChg>
        <pc:grpChg chg="add mod">
          <ac:chgData name="Valentin NITELET" userId="f5400d2f-333c-4231-ac7b-f718232650e0" providerId="ADAL" clId="{51E0E10B-1408-4F61-B30B-38617D29AB07}" dt="2026-02-02T07:39:24.889" v="2789" actId="1076"/>
          <ac:grpSpMkLst>
            <pc:docMk/>
            <pc:sldMk cId="885300394" sldId="301"/>
            <ac:grpSpMk id="18" creationId="{50E2B277-8CD8-F1C8-44E9-8F0819FDC03B}"/>
          </ac:grpSpMkLst>
        </pc:grpChg>
        <pc:graphicFrameChg chg="mod modGraphic">
          <ac:chgData name="Valentin NITELET" userId="f5400d2f-333c-4231-ac7b-f718232650e0" providerId="ADAL" clId="{51E0E10B-1408-4F61-B30B-38617D29AB07}" dt="2026-02-02T09:42:04.858" v="2804" actId="20577"/>
          <ac:graphicFrameMkLst>
            <pc:docMk/>
            <pc:sldMk cId="885300394" sldId="301"/>
            <ac:graphicFrameMk id="6" creationId="{726DF159-8FA2-F378-1FE8-E03CB8471735}"/>
          </ac:graphicFrameMkLst>
        </pc:graphicFrameChg>
        <pc:cxnChg chg="mod">
          <ac:chgData name="Valentin NITELET" userId="f5400d2f-333c-4231-ac7b-f718232650e0" providerId="ADAL" clId="{51E0E10B-1408-4F61-B30B-38617D29AB07}" dt="2026-02-02T07:32:01.059" v="2785" actId="1076"/>
          <ac:cxnSpMkLst>
            <pc:docMk/>
            <pc:sldMk cId="885300394" sldId="301"/>
            <ac:cxnSpMk id="40" creationId="{78B9FB81-859A-72C8-71BD-E66DD3621C24}"/>
          </ac:cxnSpMkLst>
        </pc:cxnChg>
        <pc:cxnChg chg="add mod">
          <ac:chgData name="Valentin NITELET" userId="f5400d2f-333c-4231-ac7b-f718232650e0" providerId="ADAL" clId="{51E0E10B-1408-4F61-B30B-38617D29AB07}" dt="2026-02-02T21:27:08.203" v="3594" actId="1582"/>
          <ac:cxnSpMkLst>
            <pc:docMk/>
            <pc:sldMk cId="885300394" sldId="301"/>
            <ac:cxnSpMk id="49" creationId="{20B0F7E2-FDA1-F235-2F28-6A66D6F50C65}"/>
          </ac:cxnSpMkLst>
        </pc:cxnChg>
        <pc:cxnChg chg="mod">
          <ac:chgData name="Valentin NITELET" userId="f5400d2f-333c-4231-ac7b-f718232650e0" providerId="ADAL" clId="{51E0E10B-1408-4F61-B30B-38617D29AB07}" dt="2026-01-31T13:38:50.319" v="1457" actId="14100"/>
          <ac:cxnSpMkLst>
            <pc:docMk/>
            <pc:sldMk cId="885300394" sldId="301"/>
            <ac:cxnSpMk id="51" creationId="{B917C64F-537A-08E9-4849-4390D650E829}"/>
          </ac:cxnSpMkLst>
        </pc:cxnChg>
        <pc:cxnChg chg="mod">
          <ac:chgData name="Valentin NITELET" userId="f5400d2f-333c-4231-ac7b-f718232650e0" providerId="ADAL" clId="{51E0E10B-1408-4F61-B30B-38617D29AB07}" dt="2026-01-31T13:38:56.231" v="1459" actId="14100"/>
          <ac:cxnSpMkLst>
            <pc:docMk/>
            <pc:sldMk cId="885300394" sldId="301"/>
            <ac:cxnSpMk id="52" creationId="{5EFE54D9-2B83-6AED-6ADF-3F716BEE0171}"/>
          </ac:cxnSpMkLst>
        </pc:cxnChg>
        <pc:cxnChg chg="mod">
          <ac:chgData name="Valentin NITELET" userId="f5400d2f-333c-4231-ac7b-f718232650e0" providerId="ADAL" clId="{51E0E10B-1408-4F61-B30B-38617D29AB07}" dt="2026-01-31T13:38:53.244" v="1458" actId="14100"/>
          <ac:cxnSpMkLst>
            <pc:docMk/>
            <pc:sldMk cId="885300394" sldId="301"/>
            <ac:cxnSpMk id="54" creationId="{01EBF69B-8092-1304-A812-F371F14EF474}"/>
          </ac:cxnSpMkLst>
        </pc:cxnChg>
        <pc:cxnChg chg="mod">
          <ac:chgData name="Valentin NITELET" userId="f5400d2f-333c-4231-ac7b-f718232650e0" providerId="ADAL" clId="{51E0E10B-1408-4F61-B30B-38617D29AB07}" dt="2026-02-02T21:24:06.846" v="3443" actId="1076"/>
          <ac:cxnSpMkLst>
            <pc:docMk/>
            <pc:sldMk cId="885300394" sldId="301"/>
            <ac:cxnSpMk id="57" creationId="{D0E5FBF8-FF5D-1CC7-74D1-DBA28538E21F}"/>
          </ac:cxnSpMkLst>
        </pc:cxnChg>
      </pc:sldChg>
      <pc:sldChg chg="addSp delSp modSp mod addAnim delAnim modAnim">
        <pc:chgData name="Valentin NITELET" userId="f5400d2f-333c-4231-ac7b-f718232650e0" providerId="ADAL" clId="{51E0E10B-1408-4F61-B30B-38617D29AB07}" dt="2026-02-03T18:05:43.402" v="4279"/>
        <pc:sldMkLst>
          <pc:docMk/>
          <pc:sldMk cId="3532515310" sldId="302"/>
        </pc:sldMkLst>
        <pc:spChg chg="add mod">
          <ac:chgData name="Valentin NITELET" userId="f5400d2f-333c-4231-ac7b-f718232650e0" providerId="ADAL" clId="{51E0E10B-1408-4F61-B30B-38617D29AB07}" dt="2026-01-31T13:44:00.429" v="1545" actId="20577"/>
          <ac:spMkLst>
            <pc:docMk/>
            <pc:sldMk cId="3532515310" sldId="302"/>
            <ac:spMk id="6" creationId="{6D86836E-0C9F-D43B-76A3-8BE0DC853FDB}"/>
          </ac:spMkLst>
        </pc:spChg>
        <pc:spChg chg="add mod">
          <ac:chgData name="Valentin NITELET" userId="f5400d2f-333c-4231-ac7b-f718232650e0" providerId="ADAL" clId="{51E0E10B-1408-4F61-B30B-38617D29AB07}" dt="2026-01-31T13:35:31.860" v="1364" actId="20577"/>
          <ac:spMkLst>
            <pc:docMk/>
            <pc:sldMk cId="3532515310" sldId="302"/>
            <ac:spMk id="15" creationId="{33FC11F9-09F5-F747-0A4E-EFF9F7A538AC}"/>
          </ac:spMkLst>
        </pc:spChg>
        <pc:spChg chg="add mod">
          <ac:chgData name="Valentin NITELET" userId="f5400d2f-333c-4231-ac7b-f718232650e0" providerId="ADAL" clId="{51E0E10B-1408-4F61-B30B-38617D29AB07}" dt="2026-02-03T18:05:27.238" v="4277" actId="2085"/>
          <ac:spMkLst>
            <pc:docMk/>
            <pc:sldMk cId="3532515310" sldId="302"/>
            <ac:spMk id="37" creationId="{7A3BC07A-921B-1A80-5A5C-04E188315651}"/>
          </ac:spMkLst>
        </pc:spChg>
        <pc:picChg chg="add del mod">
          <ac:chgData name="Valentin NITELET" userId="f5400d2f-333c-4231-ac7b-f718232650e0" providerId="ADAL" clId="{51E0E10B-1408-4F61-B30B-38617D29AB07}" dt="2026-01-31T13:35:43.121" v="1365" actId="1076"/>
          <ac:picMkLst>
            <pc:docMk/>
            <pc:sldMk cId="3532515310" sldId="302"/>
            <ac:picMk id="7" creationId="{4FF0D106-BB3E-60A1-EDE3-A302E08868EB}"/>
          </ac:picMkLst>
        </pc:picChg>
        <pc:picChg chg="mod">
          <ac:chgData name="Valentin NITELET" userId="f5400d2f-333c-4231-ac7b-f718232650e0" providerId="ADAL" clId="{51E0E10B-1408-4F61-B30B-38617D29AB07}" dt="2026-02-01T09:26:09.931" v="2559" actId="1076"/>
          <ac:picMkLst>
            <pc:docMk/>
            <pc:sldMk cId="3532515310" sldId="302"/>
            <ac:picMk id="8" creationId="{74B1DE54-46B7-55C3-6585-F66DB31D8D98}"/>
          </ac:picMkLst>
        </pc:picChg>
        <pc:picChg chg="add mod ord">
          <ac:chgData name="Valentin NITELET" userId="f5400d2f-333c-4231-ac7b-f718232650e0" providerId="ADAL" clId="{51E0E10B-1408-4F61-B30B-38617D29AB07}" dt="2026-02-03T18:03:56.946" v="4269" actId="1076"/>
          <ac:picMkLst>
            <pc:docMk/>
            <pc:sldMk cId="3532515310" sldId="302"/>
            <ac:picMk id="23" creationId="{BA801347-42FE-3B77-8097-E79A1AB295DB}"/>
          </ac:picMkLst>
        </pc:picChg>
        <pc:picChg chg="add mod ord">
          <ac:chgData name="Valentin NITELET" userId="f5400d2f-333c-4231-ac7b-f718232650e0" providerId="ADAL" clId="{51E0E10B-1408-4F61-B30B-38617D29AB07}" dt="2026-02-03T18:03:45.718" v="4267" actId="1038"/>
          <ac:picMkLst>
            <pc:docMk/>
            <pc:sldMk cId="3532515310" sldId="302"/>
            <ac:picMk id="28" creationId="{FD0EF5D9-0102-0165-7594-8CD6047CA26F}"/>
          </ac:picMkLst>
        </pc:picChg>
        <pc:picChg chg="add mod ord">
          <ac:chgData name="Valentin NITELET" userId="f5400d2f-333c-4231-ac7b-f718232650e0" providerId="ADAL" clId="{51E0E10B-1408-4F61-B30B-38617D29AB07}" dt="2026-02-03T18:03:34.714" v="4256" actId="1036"/>
          <ac:picMkLst>
            <pc:docMk/>
            <pc:sldMk cId="3532515310" sldId="302"/>
            <ac:picMk id="30" creationId="{7C0AA0DA-A4CA-2665-F986-A813AD5A6D70}"/>
          </ac:picMkLst>
        </pc:picChg>
        <pc:picChg chg="add mod ord">
          <ac:chgData name="Valentin NITELET" userId="f5400d2f-333c-4231-ac7b-f718232650e0" providerId="ADAL" clId="{51E0E10B-1408-4F61-B30B-38617D29AB07}" dt="2026-02-03T18:03:20.556" v="4241" actId="1035"/>
          <ac:picMkLst>
            <pc:docMk/>
            <pc:sldMk cId="3532515310" sldId="302"/>
            <ac:picMk id="32" creationId="{F53752E0-E99D-44A3-DC7D-F65C88BC8CA6}"/>
          </ac:picMkLst>
        </pc:picChg>
        <pc:picChg chg="add mod ord">
          <ac:chgData name="Valentin NITELET" userId="f5400d2f-333c-4231-ac7b-f718232650e0" providerId="ADAL" clId="{51E0E10B-1408-4F61-B30B-38617D29AB07}" dt="2026-02-03T18:03:02.185" v="4223" actId="1035"/>
          <ac:picMkLst>
            <pc:docMk/>
            <pc:sldMk cId="3532515310" sldId="302"/>
            <ac:picMk id="34" creationId="{F51776F5-66B0-A100-EF5D-43BD16A7720F}"/>
          </ac:picMkLst>
        </pc:picChg>
        <pc:picChg chg="add mod">
          <ac:chgData name="Valentin NITELET" userId="f5400d2f-333c-4231-ac7b-f718232650e0" providerId="ADAL" clId="{51E0E10B-1408-4F61-B30B-38617D29AB07}" dt="2026-02-03T18:01:11.575" v="4174" actId="1076"/>
          <ac:picMkLst>
            <pc:docMk/>
            <pc:sldMk cId="3532515310" sldId="302"/>
            <ac:picMk id="36" creationId="{7EC546B7-3983-E2AA-31D7-540775B6E160}"/>
          </ac:picMkLst>
        </pc:picChg>
        <pc:cxnChg chg="add mod">
          <ac:chgData name="Valentin NITELET" userId="f5400d2f-333c-4231-ac7b-f718232650e0" providerId="ADAL" clId="{51E0E10B-1408-4F61-B30B-38617D29AB07}" dt="2026-02-01T09:27:55.108" v="2585" actId="1076"/>
          <ac:cxnSpMkLst>
            <pc:docMk/>
            <pc:sldMk cId="3532515310" sldId="302"/>
            <ac:cxnSpMk id="17" creationId="{0CED63F8-5001-4EC0-4CA7-F67DE8D61280}"/>
          </ac:cxnSpMkLst>
        </pc:cxnChg>
        <pc:cxnChg chg="add mod">
          <ac:chgData name="Valentin NITELET" userId="f5400d2f-333c-4231-ac7b-f718232650e0" providerId="ADAL" clId="{51E0E10B-1408-4F61-B30B-38617D29AB07}" dt="2026-02-01T09:27:09.782" v="2573" actId="1076"/>
          <ac:cxnSpMkLst>
            <pc:docMk/>
            <pc:sldMk cId="3532515310" sldId="302"/>
            <ac:cxnSpMk id="25" creationId="{E9F11F96-B19E-7866-E67C-D142C77AAFF6}"/>
          </ac:cxnSpMkLst>
        </pc:cxnChg>
        <pc:cxnChg chg="add mod">
          <ac:chgData name="Valentin NITELET" userId="f5400d2f-333c-4231-ac7b-f718232650e0" providerId="ADAL" clId="{51E0E10B-1408-4F61-B30B-38617D29AB07}" dt="2026-02-01T09:27:28.060" v="2579" actId="1076"/>
          <ac:cxnSpMkLst>
            <pc:docMk/>
            <pc:sldMk cId="3532515310" sldId="302"/>
            <ac:cxnSpMk id="26" creationId="{70E1AB16-ACF6-C22B-EB0E-45E687619201}"/>
          </ac:cxnSpMkLst>
        </pc:cxnChg>
        <pc:cxnChg chg="add mod">
          <ac:chgData name="Valentin NITELET" userId="f5400d2f-333c-4231-ac7b-f718232650e0" providerId="ADAL" clId="{51E0E10B-1408-4F61-B30B-38617D29AB07}" dt="2026-02-01T09:27:58.542" v="2586" actId="1076"/>
          <ac:cxnSpMkLst>
            <pc:docMk/>
            <pc:sldMk cId="3532515310" sldId="302"/>
            <ac:cxnSpMk id="27" creationId="{8F992DDE-A277-5C79-FBF6-9B325A732888}"/>
          </ac:cxnSpMkLst>
        </pc:cxnChg>
      </pc:sldChg>
      <pc:sldChg chg="addSp modSp mod addAnim delAnim modAnim">
        <pc:chgData name="Valentin NITELET" userId="f5400d2f-333c-4231-ac7b-f718232650e0" providerId="ADAL" clId="{51E0E10B-1408-4F61-B30B-38617D29AB07}" dt="2026-01-31T13:52:31.815" v="1693" actId="14100"/>
        <pc:sldMkLst>
          <pc:docMk/>
          <pc:sldMk cId="189379232" sldId="303"/>
        </pc:sldMkLst>
        <pc:spChg chg="mod">
          <ac:chgData name="Valentin NITELET" userId="f5400d2f-333c-4231-ac7b-f718232650e0" providerId="ADAL" clId="{51E0E10B-1408-4F61-B30B-38617D29AB07}" dt="2026-01-31T13:52:31.815" v="1693" actId="14100"/>
          <ac:spMkLst>
            <pc:docMk/>
            <pc:sldMk cId="189379232" sldId="303"/>
            <ac:spMk id="3" creationId="{9F172094-C162-0BE7-3B60-9476C5018528}"/>
          </ac:spMkLst>
        </pc:spChg>
        <pc:spChg chg="mod">
          <ac:chgData name="Valentin NITELET" userId="f5400d2f-333c-4231-ac7b-f718232650e0" providerId="ADAL" clId="{51E0E10B-1408-4F61-B30B-38617D29AB07}" dt="2026-01-31T13:52:08.403" v="1688" actId="1035"/>
          <ac:spMkLst>
            <pc:docMk/>
            <pc:sldMk cId="189379232" sldId="303"/>
            <ac:spMk id="6" creationId="{E6348EAD-7A81-3B11-84BA-023885BFDB7E}"/>
          </ac:spMkLst>
        </pc:spChg>
        <pc:spChg chg="add mod">
          <ac:chgData name="Valentin NITELET" userId="f5400d2f-333c-4231-ac7b-f718232650e0" providerId="ADAL" clId="{51E0E10B-1408-4F61-B30B-38617D29AB07}" dt="2026-01-31T13:52:01.449" v="1653" actId="1076"/>
          <ac:spMkLst>
            <pc:docMk/>
            <pc:sldMk cId="189379232" sldId="303"/>
            <ac:spMk id="7" creationId="{3069DD6A-BD56-7E55-B411-774F0CD50C4F}"/>
          </ac:spMkLst>
        </pc:spChg>
        <pc:picChg chg="mod">
          <ac:chgData name="Valentin NITELET" userId="f5400d2f-333c-4231-ac7b-f718232650e0" providerId="ADAL" clId="{51E0E10B-1408-4F61-B30B-38617D29AB07}" dt="2026-01-31T13:52:08.403" v="1688" actId="1035"/>
          <ac:picMkLst>
            <pc:docMk/>
            <pc:sldMk cId="189379232" sldId="303"/>
            <ac:picMk id="13" creationId="{8FE5FE46-3C98-029C-3277-1B2EFC03A182}"/>
          </ac:picMkLst>
        </pc:picChg>
        <pc:cxnChg chg="mod">
          <ac:chgData name="Valentin NITELET" userId="f5400d2f-333c-4231-ac7b-f718232650e0" providerId="ADAL" clId="{51E0E10B-1408-4F61-B30B-38617D29AB07}" dt="2026-01-31T13:52:08.403" v="1688" actId="1035"/>
          <ac:cxnSpMkLst>
            <pc:docMk/>
            <pc:sldMk cId="189379232" sldId="303"/>
            <ac:cxnSpMk id="15" creationId="{A908BDE9-1149-35AC-BA5D-86896DA745C2}"/>
          </ac:cxnSpMkLst>
        </pc:cxnChg>
      </pc:sldChg>
      <pc:sldChg chg="addSp modSp mod addAnim delAnim modAnim">
        <pc:chgData name="Valentin NITELET" userId="f5400d2f-333c-4231-ac7b-f718232650e0" providerId="ADAL" clId="{51E0E10B-1408-4F61-B30B-38617D29AB07}" dt="2026-02-03T16:12:26.172" v="3984" actId="1076"/>
        <pc:sldMkLst>
          <pc:docMk/>
          <pc:sldMk cId="1936313217" sldId="304"/>
        </pc:sldMkLst>
        <pc:spChg chg="mod">
          <ac:chgData name="Valentin NITELET" userId="f5400d2f-333c-4231-ac7b-f718232650e0" providerId="ADAL" clId="{51E0E10B-1408-4F61-B30B-38617D29AB07}" dt="2026-01-31T13:52:58.915" v="1752" actId="1036"/>
          <ac:spMkLst>
            <pc:docMk/>
            <pc:sldMk cId="1936313217" sldId="304"/>
            <ac:spMk id="2" creationId="{956B7CB3-32DC-658F-11E4-7EEF26F5C617}"/>
          </ac:spMkLst>
        </pc:spChg>
        <pc:spChg chg="add mod">
          <ac:chgData name="Valentin NITELET" userId="f5400d2f-333c-4231-ac7b-f718232650e0" providerId="ADAL" clId="{51E0E10B-1408-4F61-B30B-38617D29AB07}" dt="2026-01-31T13:53:27.509" v="1763" actId="113"/>
          <ac:spMkLst>
            <pc:docMk/>
            <pc:sldMk cId="1936313217" sldId="304"/>
            <ac:spMk id="3" creationId="{706E9967-CA80-2120-80E5-DDC7555862E8}"/>
          </ac:spMkLst>
        </pc:spChg>
        <pc:spChg chg="mod">
          <ac:chgData name="Valentin NITELET" userId="f5400d2f-333c-4231-ac7b-f718232650e0" providerId="ADAL" clId="{51E0E10B-1408-4F61-B30B-38617D29AB07}" dt="2026-01-31T13:52:58.915" v="1752" actId="1036"/>
          <ac:spMkLst>
            <pc:docMk/>
            <pc:sldMk cId="1936313217" sldId="304"/>
            <ac:spMk id="6" creationId="{8E736662-3AFA-C316-5F86-378DEE597BA8}"/>
          </ac:spMkLst>
        </pc:spChg>
        <pc:spChg chg="mod">
          <ac:chgData name="Valentin NITELET" userId="f5400d2f-333c-4231-ac7b-f718232650e0" providerId="ADAL" clId="{51E0E10B-1408-4F61-B30B-38617D29AB07}" dt="2026-01-31T13:52:58.915" v="1752" actId="1036"/>
          <ac:spMkLst>
            <pc:docMk/>
            <pc:sldMk cId="1936313217" sldId="304"/>
            <ac:spMk id="8" creationId="{1B48424F-F38D-7D3F-AD20-6917BB0FB397}"/>
          </ac:spMkLst>
        </pc:spChg>
        <pc:spChg chg="mod">
          <ac:chgData name="Valentin NITELET" userId="f5400d2f-333c-4231-ac7b-f718232650e0" providerId="ADAL" clId="{51E0E10B-1408-4F61-B30B-38617D29AB07}" dt="2026-02-03T16:11:14.119" v="3973" actId="20577"/>
          <ac:spMkLst>
            <pc:docMk/>
            <pc:sldMk cId="1936313217" sldId="304"/>
            <ac:spMk id="9" creationId="{5058728A-FACB-3C5D-670E-725DF8B6F8EA}"/>
          </ac:spMkLst>
        </pc:spChg>
        <pc:spChg chg="add mod">
          <ac:chgData name="Valentin NITELET" userId="f5400d2f-333c-4231-ac7b-f718232650e0" providerId="ADAL" clId="{51E0E10B-1408-4F61-B30B-38617D29AB07}" dt="2026-02-03T16:12:08.111" v="3980" actId="14100"/>
          <ac:spMkLst>
            <pc:docMk/>
            <pc:sldMk cId="1936313217" sldId="304"/>
            <ac:spMk id="11" creationId="{F7BB1582-34E8-8459-F2E7-63B4F4C5544B}"/>
          </ac:spMkLst>
        </pc:spChg>
        <pc:spChg chg="mod">
          <ac:chgData name="Valentin NITELET" userId="f5400d2f-333c-4231-ac7b-f718232650e0" providerId="ADAL" clId="{51E0E10B-1408-4F61-B30B-38617D29AB07}" dt="2026-02-03T16:10:28.221" v="3964" actId="1076"/>
          <ac:spMkLst>
            <pc:docMk/>
            <pc:sldMk cId="1936313217" sldId="304"/>
            <ac:spMk id="37" creationId="{3B4A1A11-27E3-127C-8AA3-3F04F5B0BAD8}"/>
          </ac:spMkLst>
        </pc:spChg>
        <pc:spChg chg="mod">
          <ac:chgData name="Valentin NITELET" userId="f5400d2f-333c-4231-ac7b-f718232650e0" providerId="ADAL" clId="{51E0E10B-1408-4F61-B30B-38617D29AB07}" dt="2026-01-31T13:52:58.915" v="1752" actId="1036"/>
          <ac:spMkLst>
            <pc:docMk/>
            <pc:sldMk cId="1936313217" sldId="304"/>
            <ac:spMk id="38" creationId="{041A256A-ABBD-0586-F8D2-5EB7C5FF90E4}"/>
          </ac:spMkLst>
        </pc:spChg>
        <pc:spChg chg="mod">
          <ac:chgData name="Valentin NITELET" userId="f5400d2f-333c-4231-ac7b-f718232650e0" providerId="ADAL" clId="{51E0E10B-1408-4F61-B30B-38617D29AB07}" dt="2026-01-31T13:52:58.915" v="1752" actId="1036"/>
          <ac:spMkLst>
            <pc:docMk/>
            <pc:sldMk cId="1936313217" sldId="304"/>
            <ac:spMk id="39" creationId="{13658780-56EA-1C9C-6AA8-701E52552C9E}"/>
          </ac:spMkLst>
        </pc:spChg>
        <pc:spChg chg="mod">
          <ac:chgData name="Valentin NITELET" userId="f5400d2f-333c-4231-ac7b-f718232650e0" providerId="ADAL" clId="{51E0E10B-1408-4F61-B30B-38617D29AB07}" dt="2026-01-31T13:52:58.915" v="1752" actId="1036"/>
          <ac:spMkLst>
            <pc:docMk/>
            <pc:sldMk cId="1936313217" sldId="304"/>
            <ac:spMk id="40" creationId="{283B8FF3-7B22-5C55-951A-CB5D19DD514A}"/>
          </ac:spMkLst>
        </pc:spChg>
        <pc:spChg chg="mod">
          <ac:chgData name="Valentin NITELET" userId="f5400d2f-333c-4231-ac7b-f718232650e0" providerId="ADAL" clId="{51E0E10B-1408-4F61-B30B-38617D29AB07}" dt="2026-02-03T16:12:26.172" v="3984" actId="1076"/>
          <ac:spMkLst>
            <pc:docMk/>
            <pc:sldMk cId="1936313217" sldId="304"/>
            <ac:spMk id="41" creationId="{B3F77788-9543-4134-05C9-DDFEC476FD21}"/>
          </ac:spMkLst>
        </pc:spChg>
        <pc:spChg chg="mod">
          <ac:chgData name="Valentin NITELET" userId="f5400d2f-333c-4231-ac7b-f718232650e0" providerId="ADAL" clId="{51E0E10B-1408-4F61-B30B-38617D29AB07}" dt="2026-02-03T16:12:22.919" v="3983" actId="1076"/>
          <ac:spMkLst>
            <pc:docMk/>
            <pc:sldMk cId="1936313217" sldId="304"/>
            <ac:spMk id="42" creationId="{AB9275D5-B4EC-D8A7-91A4-EB83541ED95B}"/>
          </ac:spMkLst>
        </pc:spChg>
        <pc:spChg chg="mod">
          <ac:chgData name="Valentin NITELET" userId="f5400d2f-333c-4231-ac7b-f718232650e0" providerId="ADAL" clId="{51E0E10B-1408-4F61-B30B-38617D29AB07}" dt="2026-01-31T13:53:19.086" v="1761" actId="14100"/>
          <ac:spMkLst>
            <pc:docMk/>
            <pc:sldMk cId="1936313217" sldId="304"/>
            <ac:spMk id="59" creationId="{72F91CA6-B1E4-066A-E172-2D73AE58DEED}"/>
          </ac:spMkLst>
        </pc:spChg>
        <pc:cxnChg chg="mod">
          <ac:chgData name="Valentin NITELET" userId="f5400d2f-333c-4231-ac7b-f718232650e0" providerId="ADAL" clId="{51E0E10B-1408-4F61-B30B-38617D29AB07}" dt="2026-01-31T13:52:58.915" v="1752" actId="1036"/>
          <ac:cxnSpMkLst>
            <pc:docMk/>
            <pc:sldMk cId="1936313217" sldId="304"/>
            <ac:cxnSpMk id="49" creationId="{D6B8615A-5488-B28D-0F00-A09FE21AFA29}"/>
          </ac:cxnSpMkLst>
        </pc:cxnChg>
        <pc:cxnChg chg="mod">
          <ac:chgData name="Valentin NITELET" userId="f5400d2f-333c-4231-ac7b-f718232650e0" providerId="ADAL" clId="{51E0E10B-1408-4F61-B30B-38617D29AB07}" dt="2026-02-03T16:12:22.919" v="3983" actId="1076"/>
          <ac:cxnSpMkLst>
            <pc:docMk/>
            <pc:sldMk cId="1936313217" sldId="304"/>
            <ac:cxnSpMk id="56" creationId="{2CFE089C-2149-C5C6-1192-063856AEB422}"/>
          </ac:cxnSpMkLst>
        </pc:cxnChg>
      </pc:sldChg>
      <pc:sldChg chg="addSp delSp modSp mod">
        <pc:chgData name="Valentin NITELET" userId="f5400d2f-333c-4231-ac7b-f718232650e0" providerId="ADAL" clId="{51E0E10B-1408-4F61-B30B-38617D29AB07}" dt="2026-02-13T13:33:30.268" v="4437" actId="1076"/>
        <pc:sldMkLst>
          <pc:docMk/>
          <pc:sldMk cId="1024536930" sldId="308"/>
        </pc:sldMkLst>
        <pc:spChg chg="mod">
          <ac:chgData name="Valentin NITELET" userId="f5400d2f-333c-4231-ac7b-f718232650e0" providerId="ADAL" clId="{51E0E10B-1408-4F61-B30B-38617D29AB07}" dt="2026-02-03T15:29:56.861" v="3651" actId="20577"/>
          <ac:spMkLst>
            <pc:docMk/>
            <pc:sldMk cId="1024536930" sldId="308"/>
            <ac:spMk id="2" creationId="{2D816003-08D4-523C-E6F5-BC549DF12407}"/>
          </ac:spMkLst>
        </pc:spChg>
        <pc:spChg chg="add mod">
          <ac:chgData name="Valentin NITELET" userId="f5400d2f-333c-4231-ac7b-f718232650e0" providerId="ADAL" clId="{51E0E10B-1408-4F61-B30B-38617D29AB07}" dt="2026-01-31T13:44:39.088" v="1553" actId="113"/>
          <ac:spMkLst>
            <pc:docMk/>
            <pc:sldMk cId="1024536930" sldId="308"/>
            <ac:spMk id="3" creationId="{76CE7F16-C24E-FCB8-449E-85B1B9AFD863}"/>
          </ac:spMkLst>
        </pc:spChg>
        <pc:spChg chg="add mod">
          <ac:chgData name="Valentin NITELET" userId="f5400d2f-333c-4231-ac7b-f718232650e0" providerId="ADAL" clId="{51E0E10B-1408-4F61-B30B-38617D29AB07}" dt="2026-02-01T08:33:19.306" v="2018" actId="1035"/>
          <ac:spMkLst>
            <pc:docMk/>
            <pc:sldMk cId="1024536930" sldId="308"/>
            <ac:spMk id="7" creationId="{0CB15615-CEC4-3426-4CAC-CCAF994F6FAE}"/>
          </ac:spMkLst>
        </pc:spChg>
        <pc:spChg chg="add mod">
          <ac:chgData name="Valentin NITELET" userId="f5400d2f-333c-4231-ac7b-f718232650e0" providerId="ADAL" clId="{51E0E10B-1408-4F61-B30B-38617D29AB07}" dt="2026-02-01T08:33:25.126" v="2021" actId="1035"/>
          <ac:spMkLst>
            <pc:docMk/>
            <pc:sldMk cId="1024536930" sldId="308"/>
            <ac:spMk id="10" creationId="{AE4E963A-1C36-2B83-7CBD-D4A1E98AC42A}"/>
          </ac:spMkLst>
        </pc:spChg>
        <pc:spChg chg="mod">
          <ac:chgData name="Valentin NITELET" userId="f5400d2f-333c-4231-ac7b-f718232650e0" providerId="ADAL" clId="{51E0E10B-1408-4F61-B30B-38617D29AB07}" dt="2026-01-30T20:10:32.163" v="141" actId="1076"/>
          <ac:spMkLst>
            <pc:docMk/>
            <pc:sldMk cId="1024536930" sldId="308"/>
            <ac:spMk id="13" creationId="{D7876FE9-E6E5-9C67-8E97-5BF340C9990D}"/>
          </ac:spMkLst>
        </pc:spChg>
        <pc:spChg chg="mod ord">
          <ac:chgData name="Valentin NITELET" userId="f5400d2f-333c-4231-ac7b-f718232650e0" providerId="ADAL" clId="{51E0E10B-1408-4F61-B30B-38617D29AB07}" dt="2026-02-03T17:47:24.949" v="4071" actId="166"/>
          <ac:spMkLst>
            <pc:docMk/>
            <pc:sldMk cId="1024536930" sldId="308"/>
            <ac:spMk id="21" creationId="{EDE516D3-54A3-A361-EC05-8ADEB8AAE982}"/>
          </ac:spMkLst>
        </pc:spChg>
        <pc:picChg chg="add mod">
          <ac:chgData name="Valentin NITELET" userId="f5400d2f-333c-4231-ac7b-f718232650e0" providerId="ADAL" clId="{51E0E10B-1408-4F61-B30B-38617D29AB07}" dt="2026-02-03T15:21:04.272" v="3621"/>
          <ac:picMkLst>
            <pc:docMk/>
            <pc:sldMk cId="1024536930" sldId="308"/>
            <ac:picMk id="11" creationId="{D82323AA-343D-62D5-706D-26FB9CB3BED4}"/>
          </ac:picMkLst>
        </pc:picChg>
        <pc:picChg chg="add mod">
          <ac:chgData name="Valentin NITELET" userId="f5400d2f-333c-4231-ac7b-f718232650e0" providerId="ADAL" clId="{51E0E10B-1408-4F61-B30B-38617D29AB07}" dt="2026-02-03T15:21:04.272" v="3621"/>
          <ac:picMkLst>
            <pc:docMk/>
            <pc:sldMk cId="1024536930" sldId="308"/>
            <ac:picMk id="12" creationId="{25044EE1-8ADC-DABC-1BA1-E1266130EDC3}"/>
          </ac:picMkLst>
        </pc:picChg>
        <pc:picChg chg="add mod">
          <ac:chgData name="Valentin NITELET" userId="f5400d2f-333c-4231-ac7b-f718232650e0" providerId="ADAL" clId="{51E0E10B-1408-4F61-B30B-38617D29AB07}" dt="2026-02-13T13:33:30.268" v="4437" actId="1076"/>
          <ac:picMkLst>
            <pc:docMk/>
            <pc:sldMk cId="1024536930" sldId="308"/>
            <ac:picMk id="14" creationId="{0179A037-5049-9CCA-F65D-7B6A738D98DB}"/>
          </ac:picMkLst>
        </pc:picChg>
        <pc:cxnChg chg="add mod">
          <ac:chgData name="Valentin NITELET" userId="f5400d2f-333c-4231-ac7b-f718232650e0" providerId="ADAL" clId="{51E0E10B-1408-4F61-B30B-38617D29AB07}" dt="2026-01-30T20:11:34.315" v="154" actId="1036"/>
          <ac:cxnSpMkLst>
            <pc:docMk/>
            <pc:sldMk cId="1024536930" sldId="308"/>
            <ac:cxnSpMk id="9" creationId="{1B23A201-C8C2-7600-16E3-FB076B64C2E9}"/>
          </ac:cxnSpMkLst>
        </pc:cxnChg>
      </pc:sldChg>
      <pc:sldChg chg="addSp delSp modSp mod ord modAnim">
        <pc:chgData name="Valentin NITELET" userId="f5400d2f-333c-4231-ac7b-f718232650e0" providerId="ADAL" clId="{51E0E10B-1408-4F61-B30B-38617D29AB07}" dt="2026-02-05T10:19:16.227" v="4283"/>
        <pc:sldMkLst>
          <pc:docMk/>
          <pc:sldMk cId="3067282412" sldId="309"/>
        </pc:sldMkLst>
        <pc:spChg chg="add mod">
          <ac:chgData name="Valentin NITELET" userId="f5400d2f-333c-4231-ac7b-f718232650e0" providerId="ADAL" clId="{51E0E10B-1408-4F61-B30B-38617D29AB07}" dt="2026-01-31T13:54:45.302" v="1799" actId="113"/>
          <ac:spMkLst>
            <pc:docMk/>
            <pc:sldMk cId="3067282412" sldId="309"/>
            <ac:spMk id="3" creationId="{2347F2C2-5F6C-15DB-A722-CFDB23021377}"/>
          </ac:spMkLst>
        </pc:spChg>
        <pc:spChg chg="add mod">
          <ac:chgData name="Valentin NITELET" userId="f5400d2f-333c-4231-ac7b-f718232650e0" providerId="ADAL" clId="{51E0E10B-1408-4F61-B30B-38617D29AB07}" dt="2026-02-03T16:09:34.578" v="3947" actId="207"/>
          <ac:spMkLst>
            <pc:docMk/>
            <pc:sldMk cId="3067282412" sldId="309"/>
            <ac:spMk id="4" creationId="{F9304571-57B6-4FB5-5FFF-A7F5CC34095C}"/>
          </ac:spMkLst>
        </pc:spChg>
        <pc:spChg chg="mod">
          <ac:chgData name="Valentin NITELET" userId="f5400d2f-333c-4231-ac7b-f718232650e0" providerId="ADAL" clId="{51E0E10B-1408-4F61-B30B-38617D29AB07}" dt="2026-02-03T15:03:07.594" v="3618" actId="20577"/>
          <ac:spMkLst>
            <pc:docMk/>
            <pc:sldMk cId="3067282412" sldId="309"/>
            <ac:spMk id="7" creationId="{89D0EB7C-3D7E-E4DC-841D-44AB3ED55BE6}"/>
          </ac:spMkLst>
        </pc:spChg>
        <pc:spChg chg="mod">
          <ac:chgData name="Valentin NITELET" userId="f5400d2f-333c-4231-ac7b-f718232650e0" providerId="ADAL" clId="{51E0E10B-1408-4F61-B30B-38617D29AB07}" dt="2026-02-03T16:07:39.927" v="3931" actId="20577"/>
          <ac:spMkLst>
            <pc:docMk/>
            <pc:sldMk cId="3067282412" sldId="309"/>
            <ac:spMk id="8" creationId="{92672CE4-15DF-0881-4DD9-C79B8DE02ECF}"/>
          </ac:spMkLst>
        </pc:spChg>
        <pc:spChg chg="mod">
          <ac:chgData name="Valentin NITELET" userId="f5400d2f-333c-4231-ac7b-f718232650e0" providerId="ADAL" clId="{51E0E10B-1408-4F61-B30B-38617D29AB07}" dt="2026-02-01T08:34:52.975" v="2024" actId="1076"/>
          <ac:spMkLst>
            <pc:docMk/>
            <pc:sldMk cId="3067282412" sldId="309"/>
            <ac:spMk id="9" creationId="{661D13B0-8C8A-E37B-F3B5-0EFA519B5400}"/>
          </ac:spMkLst>
        </pc:spChg>
        <pc:spChg chg="mod">
          <ac:chgData name="Valentin NITELET" userId="f5400d2f-333c-4231-ac7b-f718232650e0" providerId="ADAL" clId="{51E0E10B-1408-4F61-B30B-38617D29AB07}" dt="2026-02-03T16:09:24.365" v="3944" actId="20577"/>
          <ac:spMkLst>
            <pc:docMk/>
            <pc:sldMk cId="3067282412" sldId="309"/>
            <ac:spMk id="10" creationId="{CAF331A6-9DE8-47CF-F281-CA646C514AF9}"/>
          </ac:spMkLst>
        </pc:spChg>
        <pc:spChg chg="mod">
          <ac:chgData name="Valentin NITELET" userId="f5400d2f-333c-4231-ac7b-f718232650e0" providerId="ADAL" clId="{51E0E10B-1408-4F61-B30B-38617D29AB07}" dt="2026-01-30T20:35:18.364" v="255" actId="164"/>
          <ac:spMkLst>
            <pc:docMk/>
            <pc:sldMk cId="3067282412" sldId="309"/>
            <ac:spMk id="11" creationId="{1D78D210-52AA-B324-0ED1-FF4848DFDBB2}"/>
          </ac:spMkLst>
        </pc:spChg>
        <pc:spChg chg="add mod">
          <ac:chgData name="Valentin NITELET" userId="f5400d2f-333c-4231-ac7b-f718232650e0" providerId="ADAL" clId="{51E0E10B-1408-4F61-B30B-38617D29AB07}" dt="2026-01-31T13:54:58.401" v="1800" actId="1076"/>
          <ac:spMkLst>
            <pc:docMk/>
            <pc:sldMk cId="3067282412" sldId="309"/>
            <ac:spMk id="12" creationId="{9AACE341-3790-A5A7-C76B-52C88C42F085}"/>
          </ac:spMkLst>
        </pc:spChg>
        <pc:grpChg chg="add mod">
          <ac:chgData name="Valentin NITELET" userId="f5400d2f-333c-4231-ac7b-f718232650e0" providerId="ADAL" clId="{51E0E10B-1408-4F61-B30B-38617D29AB07}" dt="2026-02-03T16:07:47.247" v="3932" actId="14100"/>
          <ac:grpSpMkLst>
            <pc:docMk/>
            <pc:sldMk cId="3067282412" sldId="309"/>
            <ac:grpSpMk id="2" creationId="{6C155B5E-0CA6-5E8E-A347-129227BF9D7F}"/>
          </ac:grpSpMkLst>
        </pc:grpChg>
        <pc:cxnChg chg="mod">
          <ac:chgData name="Valentin NITELET" userId="f5400d2f-333c-4231-ac7b-f718232650e0" providerId="ADAL" clId="{51E0E10B-1408-4F61-B30B-38617D29AB07}" dt="2026-02-01T08:35:13.028" v="2036" actId="14100"/>
          <ac:cxnSpMkLst>
            <pc:docMk/>
            <pc:sldMk cId="3067282412" sldId="309"/>
            <ac:cxnSpMk id="13" creationId="{7902999E-779E-796B-BF6B-B3A20BFCF2B5}"/>
          </ac:cxnSpMkLst>
        </pc:cxnChg>
        <pc:cxnChg chg="mod">
          <ac:chgData name="Valentin NITELET" userId="f5400d2f-333c-4231-ac7b-f718232650e0" providerId="ADAL" clId="{51E0E10B-1408-4F61-B30B-38617D29AB07}" dt="2026-02-01T08:35:17.036" v="2037" actId="14100"/>
          <ac:cxnSpMkLst>
            <pc:docMk/>
            <pc:sldMk cId="3067282412" sldId="309"/>
            <ac:cxnSpMk id="14" creationId="{DAC906B7-DF15-3644-6381-5C2B7F82D00B}"/>
          </ac:cxnSpMkLst>
        </pc:cxnChg>
      </pc:sldChg>
      <pc:sldChg chg="addSp delSp modSp mod">
        <pc:chgData name="Valentin NITELET" userId="f5400d2f-333c-4231-ac7b-f718232650e0" providerId="ADAL" clId="{51E0E10B-1408-4F61-B30B-38617D29AB07}" dt="2026-02-03T17:48:15.675" v="4079" actId="1076"/>
        <pc:sldMkLst>
          <pc:docMk/>
          <pc:sldMk cId="545785581" sldId="310"/>
        </pc:sldMkLst>
        <pc:picChg chg="add mod">
          <ac:chgData name="Valentin NITELET" userId="f5400d2f-333c-4231-ac7b-f718232650e0" providerId="ADAL" clId="{51E0E10B-1408-4F61-B30B-38617D29AB07}" dt="2026-02-03T17:48:15.675" v="4079" actId="1076"/>
          <ac:picMkLst>
            <pc:docMk/>
            <pc:sldMk cId="545785581" sldId="310"/>
            <ac:picMk id="54" creationId="{A4B1FC44-A009-6FCA-FAD6-D02A44ED5CF8}"/>
          </ac:picMkLst>
        </pc:picChg>
      </pc:sldChg>
      <pc:sldChg chg="addSp delSp modSp mod addAnim delAnim modAnim">
        <pc:chgData name="Valentin NITELET" userId="f5400d2f-333c-4231-ac7b-f718232650e0" providerId="ADAL" clId="{51E0E10B-1408-4F61-B30B-38617D29AB07}" dt="2026-02-02T21:22:22.618" v="3437" actId="14100"/>
        <pc:sldMkLst>
          <pc:docMk/>
          <pc:sldMk cId="3168234069" sldId="311"/>
        </pc:sldMkLst>
        <pc:spChg chg="mod">
          <ac:chgData name="Valentin NITELET" userId="f5400d2f-333c-4231-ac7b-f718232650e0" providerId="ADAL" clId="{51E0E10B-1408-4F61-B30B-38617D29AB07}" dt="2026-01-31T13:57:43.984" v="1865" actId="14100"/>
          <ac:spMkLst>
            <pc:docMk/>
            <pc:sldMk cId="3168234069" sldId="311"/>
            <ac:spMk id="2" creationId="{E0490A94-9F66-6D72-E1AA-5CCEB109DCA9}"/>
          </ac:spMkLst>
        </pc:spChg>
        <pc:spChg chg="mod">
          <ac:chgData name="Valentin NITELET" userId="f5400d2f-333c-4231-ac7b-f718232650e0" providerId="ADAL" clId="{51E0E10B-1408-4F61-B30B-38617D29AB07}" dt="2026-01-31T13:58:23.745" v="1981" actId="1036"/>
          <ac:spMkLst>
            <pc:docMk/>
            <pc:sldMk cId="3168234069" sldId="311"/>
            <ac:spMk id="7" creationId="{92318D2B-F366-688C-9792-7DBD0BA9FC77}"/>
          </ac:spMkLst>
        </pc:spChg>
        <pc:spChg chg="mod topLvl">
          <ac:chgData name="Valentin NITELET" userId="f5400d2f-333c-4231-ac7b-f718232650e0" providerId="ADAL" clId="{51E0E10B-1408-4F61-B30B-38617D29AB07}" dt="2026-02-01T08:59:14.803" v="2237" actId="165"/>
          <ac:spMkLst>
            <pc:docMk/>
            <pc:sldMk cId="3168234069" sldId="311"/>
            <ac:spMk id="9" creationId="{A992EFC2-FBA2-0EED-53F9-24C4B18F03A8}"/>
          </ac:spMkLst>
        </pc:spChg>
        <pc:spChg chg="mod topLvl">
          <ac:chgData name="Valentin NITELET" userId="f5400d2f-333c-4231-ac7b-f718232650e0" providerId="ADAL" clId="{51E0E10B-1408-4F61-B30B-38617D29AB07}" dt="2026-02-01T08:57:29.692" v="2213" actId="165"/>
          <ac:spMkLst>
            <pc:docMk/>
            <pc:sldMk cId="3168234069" sldId="311"/>
            <ac:spMk id="10" creationId="{F26F0DE1-669A-9846-507B-3DBD85A5BE09}"/>
          </ac:spMkLst>
        </pc:spChg>
        <pc:spChg chg="mod topLvl">
          <ac:chgData name="Valentin NITELET" userId="f5400d2f-333c-4231-ac7b-f718232650e0" providerId="ADAL" clId="{51E0E10B-1408-4F61-B30B-38617D29AB07}" dt="2026-02-01T08:59:14.803" v="2237" actId="165"/>
          <ac:spMkLst>
            <pc:docMk/>
            <pc:sldMk cId="3168234069" sldId="311"/>
            <ac:spMk id="11" creationId="{157E0E22-05B2-6D46-5D2D-E95EA8A552AC}"/>
          </ac:spMkLst>
        </pc:spChg>
        <pc:spChg chg="add mod">
          <ac:chgData name="Valentin NITELET" userId="f5400d2f-333c-4231-ac7b-f718232650e0" providerId="ADAL" clId="{51E0E10B-1408-4F61-B30B-38617D29AB07}" dt="2026-01-31T13:57:27.961" v="1859" actId="113"/>
          <ac:spMkLst>
            <pc:docMk/>
            <pc:sldMk cId="3168234069" sldId="311"/>
            <ac:spMk id="13" creationId="{050F436F-E29F-029A-F42F-C9CEA6C828A2}"/>
          </ac:spMkLst>
        </pc:spChg>
        <pc:spChg chg="mod">
          <ac:chgData name="Valentin NITELET" userId="f5400d2f-333c-4231-ac7b-f718232650e0" providerId="ADAL" clId="{51E0E10B-1408-4F61-B30B-38617D29AB07}" dt="2026-02-01T08:58:41.109" v="2227" actId="122"/>
          <ac:spMkLst>
            <pc:docMk/>
            <pc:sldMk cId="3168234069" sldId="311"/>
            <ac:spMk id="24" creationId="{3179E958-A404-B4CB-4039-6D69E455BD3F}"/>
          </ac:spMkLst>
        </pc:spChg>
        <pc:spChg chg="add mod">
          <ac:chgData name="Valentin NITELET" userId="f5400d2f-333c-4231-ac7b-f718232650e0" providerId="ADAL" clId="{51E0E10B-1408-4F61-B30B-38617D29AB07}" dt="2026-02-01T08:59:22.268" v="2239" actId="1076"/>
          <ac:spMkLst>
            <pc:docMk/>
            <pc:sldMk cId="3168234069" sldId="311"/>
            <ac:spMk id="39" creationId="{53445D5A-C743-5EB0-958E-94B2CAECCE69}"/>
          </ac:spMkLst>
        </pc:spChg>
        <pc:spChg chg="mod">
          <ac:chgData name="Valentin NITELET" userId="f5400d2f-333c-4231-ac7b-f718232650e0" providerId="ADAL" clId="{51E0E10B-1408-4F61-B30B-38617D29AB07}" dt="2026-02-01T09:02:59.642" v="2324" actId="1076"/>
          <ac:spMkLst>
            <pc:docMk/>
            <pc:sldMk cId="3168234069" sldId="311"/>
            <ac:spMk id="42" creationId="{0AEF32C3-E60C-300F-8F81-67F7A49F9109}"/>
          </ac:spMkLst>
        </pc:spChg>
        <pc:spChg chg="mod">
          <ac:chgData name="Valentin NITELET" userId="f5400d2f-333c-4231-ac7b-f718232650e0" providerId="ADAL" clId="{51E0E10B-1408-4F61-B30B-38617D29AB07}" dt="2026-02-02T21:22:22.618" v="3437" actId="14100"/>
          <ac:spMkLst>
            <pc:docMk/>
            <pc:sldMk cId="3168234069" sldId="311"/>
            <ac:spMk id="43" creationId="{CDC55E7A-E3D4-17A2-EE39-E6FC1ADDBCA1}"/>
          </ac:spMkLst>
        </pc:spChg>
        <pc:spChg chg="mod">
          <ac:chgData name="Valentin NITELET" userId="f5400d2f-333c-4231-ac7b-f718232650e0" providerId="ADAL" clId="{51E0E10B-1408-4F61-B30B-38617D29AB07}" dt="2026-02-01T09:16:22.969" v="2419" actId="164"/>
          <ac:spMkLst>
            <pc:docMk/>
            <pc:sldMk cId="3168234069" sldId="311"/>
            <ac:spMk id="50" creationId="{FEF80643-9973-00E9-167F-19DB487743D9}"/>
          </ac:spMkLst>
        </pc:spChg>
        <pc:spChg chg="mod">
          <ac:chgData name="Valentin NITELET" userId="f5400d2f-333c-4231-ac7b-f718232650e0" providerId="ADAL" clId="{51E0E10B-1408-4F61-B30B-38617D29AB07}" dt="2026-02-01T09:16:22.969" v="2419" actId="164"/>
          <ac:spMkLst>
            <pc:docMk/>
            <pc:sldMk cId="3168234069" sldId="311"/>
            <ac:spMk id="51" creationId="{B17DEA81-AF1C-3E8A-825A-449BB917FF34}"/>
          </ac:spMkLst>
        </pc:spChg>
        <pc:spChg chg="mod">
          <ac:chgData name="Valentin NITELET" userId="f5400d2f-333c-4231-ac7b-f718232650e0" providerId="ADAL" clId="{51E0E10B-1408-4F61-B30B-38617D29AB07}" dt="2026-02-01T09:05:58.512" v="2366"/>
          <ac:spMkLst>
            <pc:docMk/>
            <pc:sldMk cId="3168234069" sldId="311"/>
            <ac:spMk id="71" creationId="{B7F513B5-3C1A-CFA3-BB94-B888FCA96B3E}"/>
          </ac:spMkLst>
        </pc:spChg>
        <pc:spChg chg="add mod">
          <ac:chgData name="Valentin NITELET" userId="f5400d2f-333c-4231-ac7b-f718232650e0" providerId="ADAL" clId="{51E0E10B-1408-4F61-B30B-38617D29AB07}" dt="2026-02-01T09:06:37.762" v="2381" actId="1076"/>
          <ac:spMkLst>
            <pc:docMk/>
            <pc:sldMk cId="3168234069" sldId="311"/>
            <ac:spMk id="73" creationId="{F1E27FAE-6506-7C44-BEB1-80524D7E8777}"/>
          </ac:spMkLst>
        </pc:spChg>
        <pc:grpChg chg="mod topLvl">
          <ac:chgData name="Valentin NITELET" userId="f5400d2f-333c-4231-ac7b-f718232650e0" providerId="ADAL" clId="{51E0E10B-1408-4F61-B30B-38617D29AB07}" dt="2026-02-01T08:58:37.789" v="2226" actId="14100"/>
          <ac:grpSpMkLst>
            <pc:docMk/>
            <pc:sldMk cId="3168234069" sldId="311"/>
            <ac:grpSpMk id="23" creationId="{42979D62-BBE5-30F3-DBCC-8BEB296920C8}"/>
          </ac:grpSpMkLst>
        </pc:grpChg>
        <pc:grpChg chg="add mod">
          <ac:chgData name="Valentin NITELET" userId="f5400d2f-333c-4231-ac7b-f718232650e0" providerId="ADAL" clId="{51E0E10B-1408-4F61-B30B-38617D29AB07}" dt="2026-02-01T09:14:45.659" v="2403" actId="1076"/>
          <ac:grpSpMkLst>
            <pc:docMk/>
            <pc:sldMk cId="3168234069" sldId="311"/>
            <ac:grpSpMk id="67" creationId="{650ACB26-7E9F-3C71-546B-3AB71BE4A412}"/>
          </ac:grpSpMkLst>
        </pc:grpChg>
        <pc:grpChg chg="add mod">
          <ac:chgData name="Valentin NITELET" userId="f5400d2f-333c-4231-ac7b-f718232650e0" providerId="ADAL" clId="{51E0E10B-1408-4F61-B30B-38617D29AB07}" dt="2026-02-01T09:06:40.161" v="2382" actId="1076"/>
          <ac:grpSpMkLst>
            <pc:docMk/>
            <pc:sldMk cId="3168234069" sldId="311"/>
            <ac:grpSpMk id="70" creationId="{B3A321D9-FCD4-2026-34C0-9B7D8AC00120}"/>
          </ac:grpSpMkLst>
        </pc:grpChg>
        <pc:grpChg chg="add mod">
          <ac:chgData name="Valentin NITELET" userId="f5400d2f-333c-4231-ac7b-f718232650e0" providerId="ADAL" clId="{51E0E10B-1408-4F61-B30B-38617D29AB07}" dt="2026-02-01T09:16:29.843" v="2420" actId="1076"/>
          <ac:grpSpMkLst>
            <pc:docMk/>
            <pc:sldMk cId="3168234069" sldId="311"/>
            <ac:grpSpMk id="83" creationId="{948DAB86-CE5F-E52C-EC9B-7E045F0B0770}"/>
          </ac:grpSpMkLst>
        </pc:grpChg>
        <pc:picChg chg="mod topLvl">
          <ac:chgData name="Valentin NITELET" userId="f5400d2f-333c-4231-ac7b-f718232650e0" providerId="ADAL" clId="{51E0E10B-1408-4F61-B30B-38617D29AB07}" dt="2026-02-01T09:07:09.509" v="2391" actId="1076"/>
          <ac:picMkLst>
            <pc:docMk/>
            <pc:sldMk cId="3168234069" sldId="311"/>
            <ac:picMk id="21" creationId="{C6861A85-8BFE-1B48-DA4C-401C08767339}"/>
          </ac:picMkLst>
        </pc:picChg>
        <pc:cxnChg chg="mod">
          <ac:chgData name="Valentin NITELET" userId="f5400d2f-333c-4231-ac7b-f718232650e0" providerId="ADAL" clId="{51E0E10B-1408-4F61-B30B-38617D29AB07}" dt="2026-02-01T08:58:52.113" v="2230" actId="1076"/>
          <ac:cxnSpMkLst>
            <pc:docMk/>
            <pc:sldMk cId="3168234069" sldId="311"/>
            <ac:cxnSpMk id="25" creationId="{AD69C490-C18F-1845-6F48-03E664838B45}"/>
          </ac:cxnSpMkLst>
        </pc:cxnChg>
        <pc:cxnChg chg="mod topLvl">
          <ac:chgData name="Valentin NITELET" userId="f5400d2f-333c-4231-ac7b-f718232650e0" providerId="ADAL" clId="{51E0E10B-1408-4F61-B30B-38617D29AB07}" dt="2026-02-01T09:16:56.846" v="2423" actId="1582"/>
          <ac:cxnSpMkLst>
            <pc:docMk/>
            <pc:sldMk cId="3168234069" sldId="311"/>
            <ac:cxnSpMk id="28" creationId="{C84FEF6C-C1E6-813A-427D-15C446884522}"/>
          </ac:cxnSpMkLst>
        </pc:cxnChg>
        <pc:cxnChg chg="add mod">
          <ac:chgData name="Valentin NITELET" userId="f5400d2f-333c-4231-ac7b-f718232650e0" providerId="ADAL" clId="{51E0E10B-1408-4F61-B30B-38617D29AB07}" dt="2026-02-02T21:22:22.618" v="3437" actId="14100"/>
          <ac:cxnSpMkLst>
            <pc:docMk/>
            <pc:sldMk cId="3168234069" sldId="311"/>
            <ac:cxnSpMk id="49" creationId="{B58AEA8F-1714-4803-4448-5FA6089B6DF5}"/>
          </ac:cxnSpMkLst>
        </pc:cxnChg>
        <pc:cxnChg chg="add mod">
          <ac:chgData name="Valentin NITELET" userId="f5400d2f-333c-4231-ac7b-f718232650e0" providerId="ADAL" clId="{51E0E10B-1408-4F61-B30B-38617D29AB07}" dt="2026-02-01T09:05:30.496" v="2360" actId="164"/>
          <ac:cxnSpMkLst>
            <pc:docMk/>
            <pc:sldMk cId="3168234069" sldId="311"/>
            <ac:cxnSpMk id="64" creationId="{F1D2256B-7018-3BB2-62A3-8C0FE62318CA}"/>
          </ac:cxnSpMkLst>
        </pc:cxnChg>
        <pc:cxnChg chg="mod">
          <ac:chgData name="Valentin NITELET" userId="f5400d2f-333c-4231-ac7b-f718232650e0" providerId="ADAL" clId="{51E0E10B-1408-4F61-B30B-38617D29AB07}" dt="2026-02-01T09:06:24.183" v="2376" actId="1076"/>
          <ac:cxnSpMkLst>
            <pc:docMk/>
            <pc:sldMk cId="3168234069" sldId="311"/>
            <ac:cxnSpMk id="72" creationId="{3C190C43-B62A-211F-3A7F-AB9D9EA0262D}"/>
          </ac:cxnSpMkLst>
        </pc:cxnChg>
        <pc:cxnChg chg="add mod">
          <ac:chgData name="Valentin NITELET" userId="f5400d2f-333c-4231-ac7b-f718232650e0" providerId="ADAL" clId="{51E0E10B-1408-4F61-B30B-38617D29AB07}" dt="2026-02-01T09:16:56.846" v="2423" actId="1582"/>
          <ac:cxnSpMkLst>
            <pc:docMk/>
            <pc:sldMk cId="3168234069" sldId="311"/>
            <ac:cxnSpMk id="74" creationId="{F267242B-721B-CF1C-F1F9-CA7039F9A527}"/>
          </ac:cxnSpMkLst>
        </pc:cxnChg>
      </pc:sldChg>
      <pc:sldChg chg="addSp delSp modSp mod addAnim delAnim modAnim">
        <pc:chgData name="Valentin NITELET" userId="f5400d2f-333c-4231-ac7b-f718232650e0" providerId="ADAL" clId="{51E0E10B-1408-4F61-B30B-38617D29AB07}" dt="2026-02-05T10:32:59.679" v="4433" actId="1076"/>
        <pc:sldMkLst>
          <pc:docMk/>
          <pc:sldMk cId="37163135" sldId="312"/>
        </pc:sldMkLst>
        <pc:spChg chg="mod">
          <ac:chgData name="Valentin NITELET" userId="f5400d2f-333c-4231-ac7b-f718232650e0" providerId="ADAL" clId="{51E0E10B-1408-4F61-B30B-38617D29AB07}" dt="2026-01-31T13:58:52.576" v="1984" actId="404"/>
          <ac:spMkLst>
            <pc:docMk/>
            <pc:sldMk cId="37163135" sldId="312"/>
            <ac:spMk id="2" creationId="{C1C4BB92-EBEA-24E9-5728-7DF76D1098D4}"/>
          </ac:spMkLst>
        </pc:spChg>
        <pc:spChg chg="add mod">
          <ac:chgData name="Valentin NITELET" userId="f5400d2f-333c-4231-ac7b-f718232650e0" providerId="ADAL" clId="{51E0E10B-1408-4F61-B30B-38617D29AB07}" dt="2026-01-31T13:59:08.111" v="1989"/>
          <ac:spMkLst>
            <pc:docMk/>
            <pc:sldMk cId="37163135" sldId="312"/>
            <ac:spMk id="3" creationId="{9989166F-889E-EC91-951B-B34E5CAE8FA7}"/>
          </ac:spMkLst>
        </pc:spChg>
        <pc:spChg chg="add mod">
          <ac:chgData name="Valentin NITELET" userId="f5400d2f-333c-4231-ac7b-f718232650e0" providerId="ADAL" clId="{51E0E10B-1408-4F61-B30B-38617D29AB07}" dt="2026-02-05T10:32:40.448" v="4392" actId="255"/>
          <ac:spMkLst>
            <pc:docMk/>
            <pc:sldMk cId="37163135" sldId="312"/>
            <ac:spMk id="8" creationId="{B5A2FC5D-9E48-F01F-52F6-D2BD55D37B04}"/>
          </ac:spMkLst>
        </pc:spChg>
        <pc:spChg chg="add mod">
          <ac:chgData name="Valentin NITELET" userId="f5400d2f-333c-4231-ac7b-f718232650e0" providerId="ADAL" clId="{51E0E10B-1408-4F61-B30B-38617D29AB07}" dt="2026-02-01T19:54:14.127" v="2727" actId="20577"/>
          <ac:spMkLst>
            <pc:docMk/>
            <pc:sldMk cId="37163135" sldId="312"/>
            <ac:spMk id="9" creationId="{BAAEAEAE-DA91-6D56-0E55-D6483B1E467E}"/>
          </ac:spMkLst>
        </pc:spChg>
        <pc:spChg chg="add mod ord">
          <ac:chgData name="Valentin NITELET" userId="f5400d2f-333c-4231-ac7b-f718232650e0" providerId="ADAL" clId="{51E0E10B-1408-4F61-B30B-38617D29AB07}" dt="2026-01-30T21:14:57.977" v="863" actId="1076"/>
          <ac:spMkLst>
            <pc:docMk/>
            <pc:sldMk cId="37163135" sldId="312"/>
            <ac:spMk id="10" creationId="{87C095C5-44D0-894D-2ECC-D4D3C22795E5}"/>
          </ac:spMkLst>
        </pc:spChg>
        <pc:spChg chg="add mod">
          <ac:chgData name="Valentin NITELET" userId="f5400d2f-333c-4231-ac7b-f718232650e0" providerId="ADAL" clId="{51E0E10B-1408-4F61-B30B-38617D29AB07}" dt="2026-01-30T21:14:35.527" v="859" actId="403"/>
          <ac:spMkLst>
            <pc:docMk/>
            <pc:sldMk cId="37163135" sldId="312"/>
            <ac:spMk id="11" creationId="{24C31224-4D5F-0542-3298-DCFC3D60B9FE}"/>
          </ac:spMkLst>
        </pc:spChg>
        <pc:spChg chg="add mod">
          <ac:chgData name="Valentin NITELET" userId="f5400d2f-333c-4231-ac7b-f718232650e0" providerId="ADAL" clId="{51E0E10B-1408-4F61-B30B-38617D29AB07}" dt="2026-02-01T19:54:23.351" v="2744" actId="20577"/>
          <ac:spMkLst>
            <pc:docMk/>
            <pc:sldMk cId="37163135" sldId="312"/>
            <ac:spMk id="12" creationId="{DBCF4C5E-6BF3-1256-33B1-06EEB9F00F31}"/>
          </ac:spMkLst>
        </pc:spChg>
        <pc:spChg chg="add mod">
          <ac:chgData name="Valentin NITELET" userId="f5400d2f-333c-4231-ac7b-f718232650e0" providerId="ADAL" clId="{51E0E10B-1408-4F61-B30B-38617D29AB07}" dt="2026-02-05T10:32:59.679" v="4433" actId="1076"/>
          <ac:spMkLst>
            <pc:docMk/>
            <pc:sldMk cId="37163135" sldId="312"/>
            <ac:spMk id="13" creationId="{D9095D93-A769-2DCD-C3EF-E2AA42B36D19}"/>
          </ac:spMkLst>
        </pc:spChg>
        <pc:picChg chg="add mod">
          <ac:chgData name="Valentin NITELET" userId="f5400d2f-333c-4231-ac7b-f718232650e0" providerId="ADAL" clId="{51E0E10B-1408-4F61-B30B-38617D29AB07}" dt="2026-02-05T10:32:45.549" v="4406" actId="1035"/>
          <ac:picMkLst>
            <pc:docMk/>
            <pc:sldMk cId="37163135" sldId="312"/>
            <ac:picMk id="7" creationId="{718B5D86-82D7-3D4B-DB9F-43A74EEC73A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scatterChart>
        <c:scatterStyle val="lineMarker"/>
        <c:varyColors val="0"/>
        <c:ser>
          <c:idx val="0"/>
          <c:order val="0"/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10</c:v>
                </c:pt>
                <c:pt idx="10">
                  <c:v>10</c:v>
                </c:pt>
                <c:pt idx="11">
                  <c:v>15</c:v>
                </c:pt>
                <c:pt idx="12">
                  <c:v>18.5</c:v>
                </c:pt>
                <c:pt idx="13">
                  <c:v>18.5</c:v>
                </c:pt>
                <c:pt idx="14">
                  <c:v>19.5</c:v>
                </c:pt>
                <c:pt idx="15">
                  <c:v>19.5</c:v>
                </c:pt>
                <c:pt idx="16">
                  <c:v>23.5</c:v>
                </c:pt>
                <c:pt idx="17">
                  <c:v>23.5</c:v>
                </c:pt>
                <c:pt idx="18">
                  <c:v>28</c:v>
                </c:pt>
                <c:pt idx="19">
                  <c:v>28</c:v>
                </c:pt>
                <c:pt idx="20">
                  <c:v>31</c:v>
                </c:pt>
              </c:numCache>
            </c:numRef>
          </c:xVal>
          <c:yVal>
            <c:numRef>
              <c:f>Feuil1!$B$2:$B$22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0.5</c:v>
                </c:pt>
                <c:pt idx="14">
                  <c:v>0.5</c:v>
                </c:pt>
                <c:pt idx="15">
                  <c:v>1</c:v>
                </c:pt>
                <c:pt idx="16">
                  <c:v>1</c:v>
                </c:pt>
                <c:pt idx="17">
                  <c:v>0.75</c:v>
                </c:pt>
                <c:pt idx="18">
                  <c:v>0.75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69-4D95-B8B8-4BD353526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601823"/>
        <c:axId val="2122598943"/>
      </c:scatterChart>
      <c:valAx>
        <c:axId val="212260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2598943"/>
        <c:crosses val="autoZero"/>
        <c:crossBetween val="midCat"/>
      </c:valAx>
      <c:valAx>
        <c:axId val="2122598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2601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5BE037-D12D-4B8F-094F-E031A1BBD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9FC35F-F3B2-A661-5992-6C179AED2B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A0A586-65D9-4721-BDD5-39E77D0DFFEC}" type="datetimeFigureOut">
              <a:rPr lang="fr-FR"/>
              <a:pPr>
                <a:defRPr/>
              </a:pPr>
              <a:t>13/02/2026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80BAE2-30DB-F955-BE31-30AECBD2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B37DA7-257F-09F2-3AA7-BDD5179153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9A489E8-125E-4BD2-85F8-051AC7760B5E}" type="slidenum">
              <a:rPr lang="fr-BE" altLang="fr-FR"/>
              <a:pPr/>
              <a:t>‹#›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B9EDF54-4532-B3D0-E48A-257737086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3FA385-0000-DABB-2CFF-41F269D718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65CDC-86A3-4F56-B149-0F60E672A593}" type="datetimeFigureOut">
              <a:rPr lang="fr-FR"/>
              <a:pPr>
                <a:defRPr/>
              </a:pPr>
              <a:t>13/02/2026</a:t>
            </a:fld>
            <a:endParaRPr lang="fr-BE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94F0FD7-0481-3114-95EC-BD40F00FFD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EF5E11A-52FD-6500-0FC7-E24662F97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BE" altLang="fr-FR"/>
              <a:t>Cliquez pour modifier les styles du texte du masque</a:t>
            </a:r>
          </a:p>
          <a:p>
            <a:pPr lvl="1"/>
            <a:r>
              <a:rPr lang="fr-BE" altLang="fr-FR"/>
              <a:t>Deuxième niveau</a:t>
            </a:r>
          </a:p>
          <a:p>
            <a:pPr lvl="2"/>
            <a:r>
              <a:rPr lang="fr-BE" altLang="fr-FR"/>
              <a:t>Troisième niveau</a:t>
            </a:r>
          </a:p>
          <a:p>
            <a:pPr lvl="3"/>
            <a:r>
              <a:rPr lang="fr-BE" altLang="fr-FR"/>
              <a:t>Quatrième niveau</a:t>
            </a:r>
          </a:p>
          <a:p>
            <a:pPr lvl="4"/>
            <a:r>
              <a:rPr lang="fr-BE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9B212C-7B50-4F11-A8B6-91A565E7A2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64F74A-DECF-4C0C-71B1-F0A6133F1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4C390B6-20EE-4275-8A53-E1E44F84FF8B}" type="slidenum">
              <a:rPr lang="fr-BE" altLang="fr-FR"/>
              <a:pPr/>
              <a:t>‹#›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BDC4F4-800F-313E-0F2A-EA162A4D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A7AFCB3-F643-097E-D070-13DEB0BA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700713"/>
            <a:ext cx="1666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sciences_microscope_large.jpg">
            <a:extLst>
              <a:ext uri="{FF2B5EF4-FFF2-40B4-BE49-F238E27FC236}">
                <a16:creationId xmlns:a16="http://schemas.microsoft.com/office/drawing/2014/main" id="{25F8AB87-EF4E-7AFF-1EAA-A2F0C75D8B6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11175"/>
            <a:ext cx="67357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824290-8854-6B10-38E3-918A3AAC99D6}"/>
              </a:ext>
            </a:extLst>
          </p:cNvPr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 Médecine et Pharmacie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219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8EF5F7-624C-6F5B-18BF-625708DC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archi_large4.jpg">
            <a:extLst>
              <a:ext uri="{FF2B5EF4-FFF2-40B4-BE49-F238E27FC236}">
                <a16:creationId xmlns:a16="http://schemas.microsoft.com/office/drawing/2014/main" id="{E32B41D9-6027-3294-1611-9CFB78F6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5938"/>
            <a:ext cx="67246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E5BA9F-91DF-6225-1F97-CFC3BF8C5630}"/>
              </a:ext>
            </a:extLst>
          </p:cNvPr>
          <p:cNvSpPr txBox="1"/>
          <p:nvPr/>
        </p:nvSpPr>
        <p:spPr>
          <a:xfrm>
            <a:off x="2257425" y="447675"/>
            <a:ext cx="6743700" cy="1343025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d’Architecture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et d’Urbanisme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28E8B1-724E-F71D-692B-523DBC277B97}"/>
              </a:ext>
            </a:extLst>
          </p:cNvPr>
          <p:cNvSpPr txBox="1"/>
          <p:nvPr/>
        </p:nvSpPr>
        <p:spPr>
          <a:xfrm>
            <a:off x="847725" y="5657850"/>
            <a:ext cx="914400" cy="914400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6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28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B2ACE7-53FB-6143-AF9F-937C02C6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4E392F-095C-3F33-99D2-63EA509B4E94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F025F0BC-9924-9307-DAE5-3CABB34DB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260D24-0375-4021-AE46-A5553900E826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6" name="Espace réservé du pied de page 13">
            <a:extLst>
              <a:ext uri="{FF2B5EF4-FFF2-40B4-BE49-F238E27FC236}">
                <a16:creationId xmlns:a16="http://schemas.microsoft.com/office/drawing/2014/main" id="{BCDC1335-8009-1945-6B0A-FA4F8486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48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334BE7-0513-D5E7-E53F-D9A9FF6B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B869B2-2578-57F5-4FF6-21A627FFD769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16A45C83-396D-4DC9-1075-8ED7A5EB34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9D062748-5299-43C9-AF32-288E89977FC7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7" name="Espace réservé du pied de page 12">
            <a:extLst>
              <a:ext uri="{FF2B5EF4-FFF2-40B4-BE49-F238E27FC236}">
                <a16:creationId xmlns:a16="http://schemas.microsoft.com/office/drawing/2014/main" id="{77F57257-9498-B599-2B0D-F8A1C95D91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04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03DB29-482D-178D-CD61-50D08DBB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4FBB63-8F86-40AB-1A26-7C564A8948AC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id="{9918E6B9-89ED-49E6-A4CF-A0B73B3C4D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A0E62D-1C9B-431D-B81D-AD1C76374ECD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C2DDB5F1-A94D-99B7-782D-0620DDDBD4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774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F843AFC-CBBB-0524-E482-F77F3656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C1B4F3-A32D-EBBC-30E1-3B555C20B09E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71E96573-3F7F-32DF-C5A2-80A448E0DF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4D989FB-F5EF-4A33-A48C-26A72C93BE15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7" name="Espace réservé du pied de page 13">
            <a:extLst>
              <a:ext uri="{FF2B5EF4-FFF2-40B4-BE49-F238E27FC236}">
                <a16:creationId xmlns:a16="http://schemas.microsoft.com/office/drawing/2014/main" id="{0C9B9989-0889-E3DE-0E58-CD6563F924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58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668FD4-1FDB-6A2E-FB27-42AFDC25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C6672B-FFFC-BE5E-41CA-2881577F9F03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9B425B8E-3B0F-AB5E-F51E-DA4D921961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F8FCDE5-DC47-4451-9FF9-DE2E652A4E13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5" name="Espace réservé du pied de page 12">
            <a:extLst>
              <a:ext uri="{FF2B5EF4-FFF2-40B4-BE49-F238E27FC236}">
                <a16:creationId xmlns:a16="http://schemas.microsoft.com/office/drawing/2014/main" id="{00D2EB31-C43E-BF90-5AF4-E2C0A8500B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936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B3CEE84-58F1-7D3E-0A31-DEC6FFD7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45B004-2C60-3221-5324-757C9EC43C42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9" name="Espace réservé du numéro de diapositive 12">
            <a:extLst>
              <a:ext uri="{FF2B5EF4-FFF2-40B4-BE49-F238E27FC236}">
                <a16:creationId xmlns:a16="http://schemas.microsoft.com/office/drawing/2014/main" id="{54208C9B-E574-97C4-89EC-EEF97E9DE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5E2F1E-151F-475C-BB91-01088D271075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10" name="Espace réservé du pied de page 13">
            <a:extLst>
              <a:ext uri="{FF2B5EF4-FFF2-40B4-BE49-F238E27FC236}">
                <a16:creationId xmlns:a16="http://schemas.microsoft.com/office/drawing/2014/main" id="{CCC88EFF-C618-30EE-BDEC-43C17B4E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095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FC7C6-C41C-2B67-10E1-969D06B1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0F54C0-9C7A-1F66-4947-FF25979776D5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9B39C39F-060A-3A60-1808-C04D0CB78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E6C745-8033-4E84-8234-C55E9BB58E4E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6" name="Espace réservé du pied de page 12">
            <a:extLst>
              <a:ext uri="{FF2B5EF4-FFF2-40B4-BE49-F238E27FC236}">
                <a16:creationId xmlns:a16="http://schemas.microsoft.com/office/drawing/2014/main" id="{05041774-3E26-99E5-FE02-3FBBD50D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89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066C5D-E179-4ADB-B7D4-5D90253A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B7419A-F98D-6D0B-9FA0-2FC5EFC3AA77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447E364-4296-9351-853F-BFFDD2F1F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E2BA45-3576-4E4F-83C5-11FA163903EA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E585FBAC-6430-4E11-7743-E3E9202D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372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4EE9705-8384-0C91-F3B0-83B12CCA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8DC8CA-0F1A-CE51-04BB-A6A6611ED190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B0D384E7-A874-C1A2-42D9-E6AF9549D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8002D9-713F-482D-826F-C49974A1BB63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8" name="Espace réservé du pied de page 12">
            <a:extLst>
              <a:ext uri="{FF2B5EF4-FFF2-40B4-BE49-F238E27FC236}">
                <a16:creationId xmlns:a16="http://schemas.microsoft.com/office/drawing/2014/main" id="{59D43ED5-A847-34D5-F6CF-EA863D3B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248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E4D9FFF-C5D8-39BB-86C5-1BB01088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DA98522-2107-4A63-B03F-5D7315BB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étudiante_large.jpg">
            <a:extLst>
              <a:ext uri="{FF2B5EF4-FFF2-40B4-BE49-F238E27FC236}">
                <a16:creationId xmlns:a16="http://schemas.microsoft.com/office/drawing/2014/main" id="{5B78A1E3-6EAC-FA9C-11DE-AB5F25A5CD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9113"/>
            <a:ext cx="670083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7AA264-6AFC-01DC-C7D3-277C4EBD2441}"/>
              </a:ext>
            </a:extLst>
          </p:cNvPr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Polytechnique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69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5FAF333-8A26-546E-EDA4-4A0148C5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2A1C8A-1092-ABE8-9260-96DC37BD969B}"/>
              </a:ext>
            </a:extLst>
          </p:cNvPr>
          <p:cNvSpPr txBox="1"/>
          <p:nvPr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fr-FR" sz="1600" b="1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AC2DEFBA-A43C-472F-28F3-B48BB89DF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844018-72EF-4EEF-8F31-35CD7EB92AB2}" type="slidenum">
              <a:rPr lang="fr-BE" altLang="fr-FR"/>
              <a:pPr/>
              <a:t>‹#›</a:t>
            </a:fld>
            <a:endParaRPr lang="fr-BE" altLang="fr-FR"/>
          </a:p>
        </p:txBody>
      </p:sp>
      <p:sp>
        <p:nvSpPr>
          <p:cNvPr id="8" name="Espace réservé du pied de page 12">
            <a:extLst>
              <a:ext uri="{FF2B5EF4-FFF2-40B4-BE49-F238E27FC236}">
                <a16:creationId xmlns:a16="http://schemas.microsoft.com/office/drawing/2014/main" id="{282286A2-2AF8-D910-E29E-670B2DE6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289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2AF64FC-B020-FC15-145F-94ADAAB6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8" descr="psycho.PNG">
            <a:extLst>
              <a:ext uri="{FF2B5EF4-FFF2-40B4-BE49-F238E27FC236}">
                <a16:creationId xmlns:a16="http://schemas.microsoft.com/office/drawing/2014/main" id="{F769F03E-D03F-528C-7CEF-BE7F91160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210175"/>
            <a:ext cx="9636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 descr="passage_long.jpg">
            <a:extLst>
              <a:ext uri="{FF2B5EF4-FFF2-40B4-BE49-F238E27FC236}">
                <a16:creationId xmlns:a16="http://schemas.microsoft.com/office/drawing/2014/main" id="{A0E70CFF-41E9-9A32-A74F-53002C931DA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4"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090E71-66CF-8D76-2E92-FD273AFE28F2}"/>
              </a:ext>
            </a:extLst>
          </p:cNvPr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 Psychologie </a:t>
            </a:r>
            <a:b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des Sciences de l’Education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sciences.jpg">
            <a:extLst>
              <a:ext uri="{FF2B5EF4-FFF2-40B4-BE49-F238E27FC236}">
                <a16:creationId xmlns:a16="http://schemas.microsoft.com/office/drawing/2014/main" id="{E4B7733E-C728-6451-E562-076420DC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14350"/>
            <a:ext cx="67246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1AAC49-B014-EBA4-53BB-FAA58BA3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FB7A5C-0896-2B22-92F7-32A84EA6D6CD}"/>
              </a:ext>
            </a:extLst>
          </p:cNvPr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des Sciences</a:t>
            </a:r>
          </a:p>
        </p:txBody>
      </p:sp>
      <p:pic>
        <p:nvPicPr>
          <p:cNvPr id="6" name="Image 12" descr="sciences.PNG">
            <a:extLst>
              <a:ext uri="{FF2B5EF4-FFF2-40B4-BE49-F238E27FC236}">
                <a16:creationId xmlns:a16="http://schemas.microsoft.com/office/drawing/2014/main" id="{9E120A0C-F86D-BC39-DA54-E4E1577D3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57838"/>
            <a:ext cx="12525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911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36E7B34-3611-42E0-BB3E-A42C1AB7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3C3722A-0C02-8594-4DAE-0FEA7552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734050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0">
            <a:extLst>
              <a:ext uri="{FF2B5EF4-FFF2-40B4-BE49-F238E27FC236}">
                <a16:creationId xmlns:a16="http://schemas.microsoft.com/office/drawing/2014/main" id="{5031E99A-A36F-9C56-9775-AD068B515379}"/>
              </a:ext>
            </a:extLst>
          </p:cNvPr>
          <p:cNvGrpSpPr>
            <a:grpSpLocks/>
          </p:cNvGrpSpPr>
          <p:nvPr/>
        </p:nvGrpSpPr>
        <p:grpSpPr bwMode="auto">
          <a:xfrm>
            <a:off x="2271713" y="457200"/>
            <a:ext cx="6751637" cy="1738313"/>
            <a:chOff x="2257425" y="1497727"/>
            <a:chExt cx="6750922" cy="1737842"/>
          </a:xfrm>
        </p:grpSpPr>
        <p:pic>
          <p:nvPicPr>
            <p:cNvPr id="6" name="Image 10" descr="fti_eii.jpg">
              <a:extLst>
                <a:ext uri="{FF2B5EF4-FFF2-40B4-BE49-F238E27FC236}">
                  <a16:creationId xmlns:a16="http://schemas.microsoft.com/office/drawing/2014/main" id="{F6B21659-FE78-3B5D-9B4C-DA52CAB50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953" y="1552470"/>
              <a:ext cx="6732394" cy="168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939168-5FFD-E3CC-739C-8C94B3B7CD9B}"/>
                </a:ext>
              </a:extLst>
            </p:cNvPr>
            <p:cNvSpPr txBox="1"/>
            <p:nvPr/>
          </p:nvSpPr>
          <p:spPr>
            <a:xfrm>
              <a:off x="2257425" y="1497727"/>
              <a:ext cx="5104859" cy="1371228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  <p:txBody>
            <a:bodyPr wrap="none">
              <a:norm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fr-BE" altLang="fr-FR" sz="36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Faculté de Traduction </a:t>
              </a:r>
              <a:br>
                <a:rPr lang="fr-BE" altLang="fr-FR" sz="36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BE" altLang="fr-FR" sz="36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 d’Interprétation</a:t>
              </a:r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661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D557141-C114-5617-25C9-4D19FA54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warocque.PNG">
            <a:extLst>
              <a:ext uri="{FF2B5EF4-FFF2-40B4-BE49-F238E27FC236}">
                <a16:creationId xmlns:a16="http://schemas.microsoft.com/office/drawing/2014/main" id="{0D793791-5248-8F46-C770-92407E512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534025"/>
            <a:ext cx="1193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warocque_etudiants_large.jpg">
            <a:extLst>
              <a:ext uri="{FF2B5EF4-FFF2-40B4-BE49-F238E27FC236}">
                <a16:creationId xmlns:a16="http://schemas.microsoft.com/office/drawing/2014/main" id="{59CD381E-2CE8-9D45-5684-79887F0874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06413"/>
            <a:ext cx="6705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B50A3B-4635-D4D5-DBB9-500154867283}"/>
              </a:ext>
            </a:extLst>
          </p:cNvPr>
          <p:cNvSpPr txBox="1"/>
          <p:nvPr/>
        </p:nvSpPr>
        <p:spPr>
          <a:xfrm>
            <a:off x="2257425" y="447675"/>
            <a:ext cx="4933950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Warocqué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d’Economie et de Gestion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27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EC55B1-D7BC-8AA3-9EBD-BE286465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sciences du langage.PNG">
            <a:extLst>
              <a:ext uri="{FF2B5EF4-FFF2-40B4-BE49-F238E27FC236}">
                <a16:creationId xmlns:a16="http://schemas.microsoft.com/office/drawing/2014/main" id="{E1C8E2C1-20EC-EDFA-59A8-53B1B16E3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57825"/>
            <a:ext cx="1589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phonétique_analyse_large.jpg">
            <a:extLst>
              <a:ext uri="{FF2B5EF4-FFF2-40B4-BE49-F238E27FC236}">
                <a16:creationId xmlns:a16="http://schemas.microsoft.com/office/drawing/2014/main" id="{402FE87D-9FD1-0F9B-C612-1B699F84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5938"/>
            <a:ext cx="6705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2C000E-85EA-9E3A-E078-E3A1B9CD997F}"/>
              </a:ext>
            </a:extLst>
          </p:cNvPr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des Sciences du Langage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610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D887D05-7B03-C672-0E53-AE91A32D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9A40F04-82F5-52DE-9270-D2F2498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503863"/>
            <a:ext cx="9620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sciences_etudiants_large.jpg">
            <a:extLst>
              <a:ext uri="{FF2B5EF4-FFF2-40B4-BE49-F238E27FC236}">
                <a16:creationId xmlns:a16="http://schemas.microsoft.com/office/drawing/2014/main" id="{6EDC7BE1-51D8-D634-D8B5-03E4B2ABD9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67341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E199F6-4541-67D6-092D-9AF3416BC793}"/>
              </a:ext>
            </a:extLst>
          </p:cNvPr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des Sciences Juridiques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008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shs.jpg">
            <a:extLst>
              <a:ext uri="{FF2B5EF4-FFF2-40B4-BE49-F238E27FC236}">
                <a16:creationId xmlns:a16="http://schemas.microsoft.com/office/drawing/2014/main" id="{2493D233-55E1-5342-6771-50CA2CB660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08000"/>
            <a:ext cx="67437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4ADCCD-49E7-C8EA-7037-4707424C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 descr="shs.PNG">
            <a:extLst>
              <a:ext uri="{FF2B5EF4-FFF2-40B4-BE49-F238E27FC236}">
                <a16:creationId xmlns:a16="http://schemas.microsoft.com/office/drawing/2014/main" id="{DF039433-DBAB-B91B-FC90-F6C147EB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81625"/>
            <a:ext cx="1020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E50032-51CC-B0E9-F75A-644FF43EF850}"/>
              </a:ext>
            </a:extLst>
          </p:cNvPr>
          <p:cNvSpPr txBox="1"/>
          <p:nvPr/>
        </p:nvSpPr>
        <p:spPr>
          <a:xfrm>
            <a:off x="2257425" y="447675"/>
            <a:ext cx="4933950" cy="1571625"/>
          </a:xfrm>
          <a:prstGeom prst="rect">
            <a:avLst/>
          </a:prstGeom>
          <a:effectLst>
            <a:outerShdw blurRad="1524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des Sciences 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Humaines et Sociales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35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D74B17FE-A468-7251-4D85-32064683F8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Cliquez pour modifier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E5ACBC29-D18B-7D2B-5785-8139D4C69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Cliquez pour modifier les styles du texte du masque</a:t>
            </a:r>
          </a:p>
          <a:p>
            <a:pPr lvl="1"/>
            <a:r>
              <a:rPr lang="fr-BE" altLang="fr-FR"/>
              <a:t>Deuxième niveau</a:t>
            </a:r>
          </a:p>
          <a:p>
            <a:pPr lvl="2"/>
            <a:r>
              <a:rPr lang="fr-BE" altLang="fr-FR"/>
              <a:t>Troisième niveau</a:t>
            </a:r>
          </a:p>
          <a:p>
            <a:pPr lvl="3"/>
            <a:r>
              <a:rPr lang="fr-BE" altLang="fr-FR"/>
              <a:t>Quatrième niveau</a:t>
            </a:r>
          </a:p>
          <a:p>
            <a:pPr lvl="4"/>
            <a:r>
              <a:rPr lang="fr-BE" altLang="fr-FR"/>
              <a:t>Cinquième niveau</a:t>
            </a: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01FE4BA0-6528-47EF-02B8-90851BFF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>
            <a:extLst>
              <a:ext uri="{FF2B5EF4-FFF2-40B4-BE49-F238E27FC236}">
                <a16:creationId xmlns:a16="http://schemas.microsoft.com/office/drawing/2014/main" id="{516906AF-15CD-EB50-007F-31FBB303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705FEA-BA0E-053F-6E5D-7A2EF8ED4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8B96C9-6EB0-371E-90E6-0C85D458B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fld id="{F55F6413-D60D-40E5-AD2B-9F9AA83A2CB9}" type="slidenum">
              <a:rPr lang="fr-BE" altLang="fr-FR"/>
              <a:pPr/>
              <a:t>‹#›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srin.200705868" TargetMode="External"/><Relationship Id="rId2" Type="http://schemas.openxmlformats.org/officeDocument/2006/relationships/hyperlink" Target="https://doi.org/10.1002/srin.200300167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srin.200705868" TargetMode="External"/><Relationship Id="rId2" Type="http://schemas.openxmlformats.org/officeDocument/2006/relationships/hyperlink" Target="https://doi.org/10.1002/srin.20030016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eeluniversity.org/courses/man01052-electric-arc-furnace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eeluniversity.org/courses/man01052-electric-arc-furnace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luniversity.org/courses/man01052-electric-arc-furnace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teeluniversity.org/courses/man01052-electric-arc-furnac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re 2">
            <a:extLst>
              <a:ext uri="{FF2B5EF4-FFF2-40B4-BE49-F238E27FC236}">
                <a16:creationId xmlns:a16="http://schemas.microsoft.com/office/drawing/2014/main" id="{89B18AF5-F9BE-65BA-34BC-49CF7E2D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25" y="2370137"/>
            <a:ext cx="6829425" cy="1912613"/>
          </a:xfrm>
        </p:spPr>
        <p:txBody>
          <a:bodyPr/>
          <a:lstStyle/>
          <a:p>
            <a:pPr algn="l"/>
            <a:r>
              <a:rPr lang="en-GB" sz="3200" noProof="0" dirty="0"/>
              <a:t>Effect of EAF slag basicity on steel-slag equilibrium and chromium oxidation</a:t>
            </a:r>
          </a:p>
        </p:txBody>
      </p:sp>
      <p:sp>
        <p:nvSpPr>
          <p:cNvPr id="23556" name="Espace réservé du texte 3">
            <a:extLst>
              <a:ext uri="{FF2B5EF4-FFF2-40B4-BE49-F238E27FC236}">
                <a16:creationId xmlns:a16="http://schemas.microsoft.com/office/drawing/2014/main" id="{A7A09B55-0BC3-556F-E430-65852BD51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1224" y="5392250"/>
            <a:ext cx="6781800" cy="457200"/>
          </a:xfrm>
        </p:spPr>
        <p:txBody>
          <a:bodyPr/>
          <a:lstStyle/>
          <a:p>
            <a:pPr marL="0" indent="0"/>
            <a:r>
              <a:rPr lang="en-GB" noProof="0" dirty="0">
                <a:solidFill>
                  <a:schemeClr val="tx1"/>
                </a:solidFill>
              </a:rPr>
              <a:t>valentin.nitelet@umons.ac.be</a:t>
            </a:r>
          </a:p>
        </p:txBody>
      </p:sp>
      <p:sp>
        <p:nvSpPr>
          <p:cNvPr id="23557" name="Espace réservé du texte 4">
            <a:extLst>
              <a:ext uri="{FF2B5EF4-FFF2-40B4-BE49-F238E27FC236}">
                <a16:creationId xmlns:a16="http://schemas.microsoft.com/office/drawing/2014/main" id="{F86CBED7-B7CE-D624-369A-16F74C802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9325" y="3936837"/>
            <a:ext cx="6791325" cy="409575"/>
          </a:xfrm>
        </p:spPr>
        <p:txBody>
          <a:bodyPr/>
          <a:lstStyle/>
          <a:p>
            <a:pPr marL="0" indent="0"/>
            <a:r>
              <a:rPr lang="en-GB" sz="1800" b="1" u="sng" noProof="0" dirty="0">
                <a:solidFill>
                  <a:schemeClr val="tx1"/>
                </a:solidFill>
              </a:rPr>
              <a:t>Valentin Nitelet</a:t>
            </a:r>
            <a:r>
              <a:rPr lang="en-GB" sz="1800" b="1" u="sng" baseline="30000" noProof="0" dirty="0">
                <a:solidFill>
                  <a:schemeClr val="tx1"/>
                </a:solidFill>
              </a:rPr>
              <a:t>1</a:t>
            </a:r>
            <a:r>
              <a:rPr lang="en-GB" sz="1800" noProof="0" dirty="0">
                <a:solidFill>
                  <a:schemeClr val="tx1"/>
                </a:solidFill>
              </a:rPr>
              <a:t>, Hoang Tran², Alessandro D'Alfonso³, Jean-Christophe Pierret², Alexandre Mégret</a:t>
            </a:r>
            <a:r>
              <a:rPr lang="en-GB" sz="1800" baseline="30000" noProof="0" dirty="0">
                <a:solidFill>
                  <a:schemeClr val="tx1"/>
                </a:solidFill>
              </a:rPr>
              <a:t>1</a:t>
            </a:r>
            <a:r>
              <a:rPr lang="en-GB" sz="1800" noProof="0" dirty="0">
                <a:solidFill>
                  <a:schemeClr val="tx1"/>
                </a:solidFill>
              </a:rPr>
              <a:t>, Véronique Vitry</a:t>
            </a:r>
            <a:r>
              <a:rPr lang="en-GB" sz="1800" baseline="30000" noProof="0" dirty="0">
                <a:solidFill>
                  <a:schemeClr val="tx1"/>
                </a:solidFill>
              </a:rPr>
              <a:t>1</a:t>
            </a:r>
            <a:endParaRPr lang="en-GB" sz="1800" noProof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D1477-E97D-73FA-DC81-AEFE4ED9D51C}"/>
              </a:ext>
            </a:extLst>
          </p:cNvPr>
          <p:cNvSpPr txBox="1"/>
          <p:nvPr/>
        </p:nvSpPr>
        <p:spPr>
          <a:xfrm>
            <a:off x="2181224" y="4465312"/>
            <a:ext cx="6194425" cy="66548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GB" sz="1200" baseline="30000" dirty="0"/>
              <a:t>1</a:t>
            </a:r>
            <a:r>
              <a:rPr lang="en-GB" sz="1200" cap="small" dirty="0">
                <a:ea typeface="+mn-lt"/>
                <a:cs typeface="+mn-lt"/>
              </a:rPr>
              <a:t> </a:t>
            </a:r>
            <a:r>
              <a:rPr lang="en-GB" sz="1200" dirty="0"/>
              <a:t>Metallurgy Department, Faculty of Engineering, UMONS-University of Mons, Belgium</a:t>
            </a:r>
          </a:p>
          <a:p>
            <a:r>
              <a:rPr lang="en-GB" sz="1200" baseline="30000" dirty="0"/>
              <a:t>2 </a:t>
            </a:r>
            <a:r>
              <a:rPr lang="en-GB" sz="1200" dirty="0" err="1"/>
              <a:t>Center</a:t>
            </a:r>
            <a:r>
              <a:rPr lang="en-GB" sz="1200" dirty="0"/>
              <a:t> for Research in Metallurgy (CRM), Liège, Belgium</a:t>
            </a:r>
            <a:endParaRPr lang="en-GB" sz="1200" baseline="30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³ APERAM, Charleroi, Belgium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E9FED-A51C-71C5-1920-9CE67FD33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9863C-1F5B-FA0B-98B3-9FB5D0F495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650" y="6580188"/>
            <a:ext cx="514350" cy="27781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7260D24-0375-4021-AE46-A5553900E826}" type="slidenum">
              <a:rPr lang="en-GB" noProof="0" smtClean="0"/>
              <a:pPr>
                <a:spcAft>
                  <a:spcPts val="600"/>
                </a:spcAft>
              </a:pPr>
              <a:t>10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9B18-DC47-28A2-3133-7E499F91A1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26DF159-8FA2-F378-1FE8-E03CB8471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113242"/>
                  </p:ext>
                </p:extLst>
              </p:nvPr>
            </p:nvGraphicFramePr>
            <p:xfrm>
              <a:off x="70931" y="899412"/>
              <a:ext cx="9002137" cy="54026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1906">
                      <a:extLst>
                        <a:ext uri="{9D8B030D-6E8A-4147-A177-3AD203B41FA5}">
                          <a16:colId xmlns:a16="http://schemas.microsoft.com/office/drawing/2014/main" val="102860716"/>
                        </a:ext>
                      </a:extLst>
                    </a:gridCol>
                    <a:gridCol w="2987598">
                      <a:extLst>
                        <a:ext uri="{9D8B030D-6E8A-4147-A177-3AD203B41FA5}">
                          <a16:colId xmlns:a16="http://schemas.microsoft.com/office/drawing/2014/main" val="3369767440"/>
                        </a:ext>
                      </a:extLst>
                    </a:gridCol>
                    <a:gridCol w="2184741">
                      <a:extLst>
                        <a:ext uri="{9D8B030D-6E8A-4147-A177-3AD203B41FA5}">
                          <a16:colId xmlns:a16="http://schemas.microsoft.com/office/drawing/2014/main" val="1097978122"/>
                        </a:ext>
                      </a:extLst>
                    </a:gridCol>
                    <a:gridCol w="2027892">
                      <a:extLst>
                        <a:ext uri="{9D8B030D-6E8A-4147-A177-3AD203B41FA5}">
                          <a16:colId xmlns:a16="http://schemas.microsoft.com/office/drawing/2014/main" val="130015347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Reactions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 wt.% </a:t>
                          </a:r>
                          <a:r>
                            <a:rPr lang="en-GB" noProof="0" dirty="0" err="1"/>
                            <a:t>FeO</a:t>
                          </a: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 wt.% </a:t>
                          </a:r>
                          <a:r>
                            <a:rPr lang="en-GB" noProof="0" dirty="0" err="1"/>
                            <a:t>FeO</a:t>
                          </a: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20 wt.% </a:t>
                          </a:r>
                          <a:r>
                            <a:rPr lang="en-GB" noProof="0" dirty="0" err="1"/>
                            <a:t>FeO</a:t>
                          </a: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0299696"/>
                      </a:ext>
                    </a:extLst>
                  </a:tr>
                  <a:tr h="403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1.48⋅10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5.11⋅10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+5.16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1.47⋅10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5.09⋅10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+5.16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1.47⋅10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5.07⋅10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+5.16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105027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𝑀𝑛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𝑀𝑛𝑂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noProof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=−1.89⋅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fr-BE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BE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+5.54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 rowSpan="6"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noProof="0" dirty="0"/>
                        </a:p>
                      </a:txBody>
                      <a:tcPr/>
                    </a:tc>
                    <a:tc rowSpan="6"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38687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𝑀𝑛𝑂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𝑀𝑛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=1.92⋅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+5.45⋅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958812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=−6.90⋅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+18.95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6787585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𝑀𝑛𝑂</m:t>
                                  </m:r>
                                </m:e>
                              </m:d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e>
                              </m:d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⇌2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𝑀𝑛</m:t>
                                  </m:r>
                                </m:e>
                              </m:d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600" i="1" noProof="0" dirty="0"/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=−3.14⋅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+7.89</m:t>
                                </m:r>
                              </m:oMath>
                            </m:oMathPara>
                          </a14:m>
                          <a:endParaRPr lang="en-GB" sz="1700" noProof="0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9690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+2 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𝐶𝑟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⇌3 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=−4.88⋅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−3 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+12.75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5597742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+2 </m:t>
                                </m:r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⇌3 </m:t>
                                </m:r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 [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𝐶𝑟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d>
                                  <m:d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1.10⋅10</m:t>
                                    </m:r>
                                  </m:e>
                                  <m:sup>
                                    <m:r>
                                      <a:rPr lang="en-GB" sz="1700" b="0" i="1" noProof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700" b="0" i="1" noProof="0" smtClean="0">
                                    <a:latin typeface="Cambria Math" panose="02040503050406030204" pitchFamily="18" charset="0"/>
                                  </a:rPr>
                                  <m:t>+31.39</m:t>
                                </m:r>
                              </m:oMath>
                            </m:oMathPara>
                          </a14:m>
                          <a:endParaRPr lang="en-GB" sz="1700" noProof="0" dirty="0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7987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26DF159-8FA2-F378-1FE8-E03CB8471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113242"/>
                  </p:ext>
                </p:extLst>
              </p:nvPr>
            </p:nvGraphicFramePr>
            <p:xfrm>
              <a:off x="70931" y="899412"/>
              <a:ext cx="9002137" cy="54026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1906">
                      <a:extLst>
                        <a:ext uri="{9D8B030D-6E8A-4147-A177-3AD203B41FA5}">
                          <a16:colId xmlns:a16="http://schemas.microsoft.com/office/drawing/2014/main" val="102860716"/>
                        </a:ext>
                      </a:extLst>
                    </a:gridCol>
                    <a:gridCol w="2987598">
                      <a:extLst>
                        <a:ext uri="{9D8B030D-6E8A-4147-A177-3AD203B41FA5}">
                          <a16:colId xmlns:a16="http://schemas.microsoft.com/office/drawing/2014/main" val="3369767440"/>
                        </a:ext>
                      </a:extLst>
                    </a:gridCol>
                    <a:gridCol w="2184741">
                      <a:extLst>
                        <a:ext uri="{9D8B030D-6E8A-4147-A177-3AD203B41FA5}">
                          <a16:colId xmlns:a16="http://schemas.microsoft.com/office/drawing/2014/main" val="1097978122"/>
                        </a:ext>
                      </a:extLst>
                    </a:gridCol>
                    <a:gridCol w="2027892">
                      <a:extLst>
                        <a:ext uri="{9D8B030D-6E8A-4147-A177-3AD203B41FA5}">
                          <a16:colId xmlns:a16="http://schemas.microsoft.com/office/drawing/2014/main" val="130015347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Reactions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 wt.% </a:t>
                          </a:r>
                          <a:r>
                            <a:rPr lang="en-GB" noProof="0" dirty="0" err="1"/>
                            <a:t>FeO</a:t>
                          </a: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 wt.% </a:t>
                          </a:r>
                          <a:r>
                            <a:rPr lang="en-GB" noProof="0" dirty="0" err="1"/>
                            <a:t>FeO</a:t>
                          </a: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20 wt.% </a:t>
                          </a:r>
                          <a:r>
                            <a:rPr lang="en-GB" noProof="0" dirty="0" err="1"/>
                            <a:t>FeO</a:t>
                          </a: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0299696"/>
                      </a:ext>
                    </a:extLst>
                  </a:tr>
                  <a:tr h="1119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35326" r="-400676" b="-352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35326" r="-142041" b="-352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9220" t="-35326" r="-93872" b="-352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144" t="-35326" r="-1201" b="-352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105027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244118" r="-400676" b="-536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244118" r="-142041" b="-536275"/>
                          </a:stretch>
                        </a:blipFill>
                      </a:tcPr>
                    </a:tc>
                    <a:tc rowSpan="6"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noProof="0" dirty="0"/>
                        </a:p>
                      </a:txBody>
                      <a:tcPr/>
                    </a:tc>
                    <a:tc rowSpan="6"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38687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344118" r="-400676" b="-436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344118" r="-142041" b="-436275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958812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444118" r="-400676" b="-336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444118" r="-142041" b="-336275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6787585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544118" r="-400676" b="-236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544118" r="-142041" b="-236275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9690"/>
                      </a:ext>
                    </a:extLst>
                  </a:tr>
                  <a:tr h="621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644118" r="-400676" b="-136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644118" r="-142041" b="-136275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5597742"/>
                      </a:ext>
                    </a:extLst>
                  </a:tr>
                  <a:tr h="8117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570677" r="-400676" b="-4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612" t="-570677" r="-142041" b="-4511"/>
                          </a:stretch>
                        </a:blip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7987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2B7BA3-19B2-C429-559C-FEEEB761C240}"/>
              </a:ext>
            </a:extLst>
          </p:cNvPr>
          <p:cNvSpPr/>
          <p:nvPr/>
        </p:nvSpPr>
        <p:spPr>
          <a:xfrm>
            <a:off x="4873935" y="4885733"/>
            <a:ext cx="2485599" cy="555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The trend line depends on the dataset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A8DEAA-ED23-1839-62B6-BE0402319D65}"/>
              </a:ext>
            </a:extLst>
          </p:cNvPr>
          <p:cNvCxnSpPr>
            <a:cxnSpLocks/>
          </p:cNvCxnSpPr>
          <p:nvPr/>
        </p:nvCxnSpPr>
        <p:spPr>
          <a:xfrm>
            <a:off x="5042368" y="4682524"/>
            <a:ext cx="242953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9D3B33-CF45-8F0F-014C-9F6933EF3CC3}"/>
              </a:ext>
            </a:extLst>
          </p:cNvPr>
          <p:cNvCxnSpPr>
            <a:cxnSpLocks/>
          </p:cNvCxnSpPr>
          <p:nvPr/>
        </p:nvCxnSpPr>
        <p:spPr>
          <a:xfrm flipV="1">
            <a:off x="5074118" y="3209665"/>
            <a:ext cx="0" cy="15109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C961D-D790-E69E-BCC4-58913D83B3FD}"/>
              </a:ext>
            </a:extLst>
          </p:cNvPr>
          <p:cNvGrpSpPr/>
          <p:nvPr/>
        </p:nvGrpSpPr>
        <p:grpSpPr>
          <a:xfrm>
            <a:off x="5606964" y="3283134"/>
            <a:ext cx="1292632" cy="1217808"/>
            <a:chOff x="5606964" y="3283134"/>
            <a:chExt cx="1292632" cy="12178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EAD735-0335-68D4-C77B-1F10B8EF1AF4}"/>
                </a:ext>
              </a:extLst>
            </p:cNvPr>
            <p:cNvGrpSpPr/>
            <p:nvPr/>
          </p:nvGrpSpPr>
          <p:grpSpPr>
            <a:xfrm>
              <a:off x="5606964" y="3499247"/>
              <a:ext cx="1252742" cy="1001695"/>
              <a:chOff x="5606964" y="3499247"/>
              <a:chExt cx="1252742" cy="100169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38C79C0-D458-C177-A86C-2D6CB84ED966}"/>
                  </a:ext>
                </a:extLst>
              </p:cNvPr>
              <p:cNvGrpSpPr/>
              <p:nvPr/>
            </p:nvGrpSpPr>
            <p:grpSpPr>
              <a:xfrm>
                <a:off x="5606964" y="3526048"/>
                <a:ext cx="933077" cy="974894"/>
                <a:chOff x="5606964" y="3526048"/>
                <a:chExt cx="933077" cy="97489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F6CE9D5-1AB8-3715-AFA7-5A87C0FB55A4}"/>
                    </a:ext>
                  </a:extLst>
                </p:cNvPr>
                <p:cNvGrpSpPr/>
                <p:nvPr/>
              </p:nvGrpSpPr>
              <p:grpSpPr>
                <a:xfrm>
                  <a:off x="5606964" y="3831920"/>
                  <a:ext cx="772972" cy="669022"/>
                  <a:chOff x="5606964" y="3831920"/>
                  <a:chExt cx="772972" cy="669022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75F54308-3A4E-E59A-96D2-F9DDB49819F3}"/>
                      </a:ext>
                    </a:extLst>
                  </p:cNvPr>
                  <p:cNvGrpSpPr/>
                  <p:nvPr/>
                </p:nvGrpSpPr>
                <p:grpSpPr>
                  <a:xfrm>
                    <a:off x="5606964" y="4211360"/>
                    <a:ext cx="354570" cy="289582"/>
                    <a:chOff x="5606964" y="4211360"/>
                    <a:chExt cx="354570" cy="289582"/>
                  </a:xfrm>
                </p:grpSpPr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ACACC657-FFB4-761D-505C-2EF41C470D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6964" y="4211360"/>
                      <a:ext cx="182190" cy="289582"/>
                      <a:chOff x="5606964" y="4211360"/>
                      <a:chExt cx="182190" cy="289582"/>
                    </a:xfrm>
                  </p:grpSpPr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9539C3B1-BCAD-DF80-9F36-2455F0C8DF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06964" y="4392942"/>
                        <a:ext cx="108000" cy="1080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noProof="0" dirty="0"/>
                      </a:p>
                    </p:txBody>
                  </p:sp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150EAB94-E88F-6504-D146-7C8C4482B9B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681154" y="4211360"/>
                        <a:ext cx="108000" cy="1080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noProof="0" dirty="0"/>
                      </a:p>
                    </p:txBody>
                  </p:sp>
                </p:grp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9EFB2D09-178A-8AC5-8BCE-4F70D7324AD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853534" y="4284942"/>
                      <a:ext cx="108000" cy="108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</p:grp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B177F43-71AC-134D-DB46-0A0A9E3C68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62735" y="4058431"/>
                    <a:ext cx="108000" cy="10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278EBD9-ED1A-1B93-4FC6-EEE3145650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71936" y="3831920"/>
                    <a:ext cx="108000" cy="10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</p:grp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1139E2-046D-78C0-98F1-47D0A5A637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32041" y="3526048"/>
                  <a:ext cx="108000" cy="108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A6D78CB-1864-EE38-4AE3-EAE19FD35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1706" y="349924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41D3E3-37D6-D115-894A-EE5381D67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1596" y="3283134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12B7E-A05F-EF64-F1EE-B0F33EC54E21}"/>
              </a:ext>
            </a:extLst>
          </p:cNvPr>
          <p:cNvCxnSpPr/>
          <p:nvPr/>
        </p:nvCxnSpPr>
        <p:spPr>
          <a:xfrm flipV="1">
            <a:off x="5557869" y="3283134"/>
            <a:ext cx="1423764" cy="12178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E2B277-8CD8-F1C8-44E9-8F0819FDC03B}"/>
              </a:ext>
            </a:extLst>
          </p:cNvPr>
          <p:cNvGrpSpPr/>
          <p:nvPr/>
        </p:nvGrpSpPr>
        <p:grpSpPr>
          <a:xfrm>
            <a:off x="5606964" y="3330686"/>
            <a:ext cx="1571488" cy="1183328"/>
            <a:chOff x="5584403" y="3250575"/>
            <a:chExt cx="1571488" cy="11833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6A6FDA-25A5-66F2-2197-F72F2DC5CE17}"/>
                </a:ext>
              </a:extLst>
            </p:cNvPr>
            <p:cNvGrpSpPr/>
            <p:nvPr/>
          </p:nvGrpSpPr>
          <p:grpSpPr>
            <a:xfrm>
              <a:off x="5584403" y="3746324"/>
              <a:ext cx="951280" cy="687579"/>
              <a:chOff x="5584403" y="3746324"/>
              <a:chExt cx="951280" cy="68757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315F55-BBFC-18BB-1C9B-7F976C5BCE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84403" y="4325903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9A6AB4F-E259-1AEB-CBD3-759B197860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3534" y="4112431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65441B3-B554-CF46-4268-31F5391551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03636" y="3822849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8E05924-E2AE-761D-598B-F155BED227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7683" y="3746324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94716F-3A17-885B-89CC-2C1D43559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4845" y="3570763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7D59B25-63B7-1357-246A-ADA72B925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4977" y="3384598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F4EA19-17DD-E89D-FCC1-13E403286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574" y="3406324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906239-1FE6-0A50-4862-310064983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4652" y="325057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B7264C6-76D2-D51B-BA0B-C0D3BC8FE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7891" y="3325249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B9FB81-859A-72C8-71BD-E66DD3621C24}"/>
              </a:ext>
            </a:extLst>
          </p:cNvPr>
          <p:cNvCxnSpPr>
            <a:cxnSpLocks/>
          </p:cNvCxnSpPr>
          <p:nvPr/>
        </p:nvCxnSpPr>
        <p:spPr>
          <a:xfrm flipV="1">
            <a:off x="5614289" y="3330342"/>
            <a:ext cx="1494927" cy="114236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21EBECD-09BE-A21E-E1B4-ADAF5A1B5447}"/>
              </a:ext>
            </a:extLst>
          </p:cNvPr>
          <p:cNvSpPr/>
          <p:nvPr/>
        </p:nvSpPr>
        <p:spPr>
          <a:xfrm>
            <a:off x="5731799" y="2500988"/>
            <a:ext cx="2656659" cy="592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Is the difference significant?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F9929E5-C2F1-DC5E-3FE1-962C43888185}"/>
              </a:ext>
            </a:extLst>
          </p:cNvPr>
          <p:cNvSpPr/>
          <p:nvPr/>
        </p:nvSpPr>
        <p:spPr>
          <a:xfrm>
            <a:off x="7682111" y="4861521"/>
            <a:ext cx="1430706" cy="5982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The step of Thermo-Calc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A65E3C1-5A9B-9D52-6B45-4F72AFF98141}"/>
              </a:ext>
            </a:extLst>
          </p:cNvPr>
          <p:cNvSpPr/>
          <p:nvPr/>
        </p:nvSpPr>
        <p:spPr>
          <a:xfrm>
            <a:off x="7155891" y="6157365"/>
            <a:ext cx="1673922" cy="3608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Not significant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917C64F-537A-08E9-4849-4390D650E829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4394030" y="2043878"/>
            <a:ext cx="1337769" cy="7531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FE54D9-2B83-6AED-6ADF-3F716BEE0171}"/>
              </a:ext>
            </a:extLst>
          </p:cNvPr>
          <p:cNvCxnSpPr>
            <a:cxnSpLocks/>
            <a:endCxn id="45" idx="6"/>
          </p:cNvCxnSpPr>
          <p:nvPr/>
        </p:nvCxnSpPr>
        <p:spPr>
          <a:xfrm>
            <a:off x="8388458" y="2141783"/>
            <a:ext cx="0" cy="65526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EBF69B-8092-1304-A812-F371F14EF474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535683" y="1972722"/>
            <a:ext cx="524446" cy="52826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0E5FBF8-FF5D-1CC7-74D1-DBA28538E21F}"/>
              </a:ext>
            </a:extLst>
          </p:cNvPr>
          <p:cNvCxnSpPr>
            <a:cxnSpLocks/>
            <a:stCxn id="13" idx="3"/>
            <a:endCxn id="46" idx="1"/>
          </p:cNvCxnSpPr>
          <p:nvPr/>
        </p:nvCxnSpPr>
        <p:spPr>
          <a:xfrm flipV="1">
            <a:off x="7359534" y="5160664"/>
            <a:ext cx="322577" cy="281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CED5D911-57FB-F505-DD59-55E4138E66B0}"/>
              </a:ext>
            </a:extLst>
          </p:cNvPr>
          <p:cNvSpPr/>
          <p:nvPr/>
        </p:nvSpPr>
        <p:spPr>
          <a:xfrm>
            <a:off x="6081721" y="6123808"/>
            <a:ext cx="978408" cy="40415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898BEF-2EAE-DA45-A4EF-CA1B9DCA8A8A}"/>
              </a:ext>
            </a:extLst>
          </p:cNvPr>
          <p:cNvSpPr txBox="1"/>
          <p:nvPr/>
        </p:nvSpPr>
        <p:spPr>
          <a:xfrm>
            <a:off x="5961534" y="4235503"/>
            <a:ext cx="3154877" cy="64706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More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steps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at the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beginning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30711F-5863-28C4-6321-8F05AFD12F76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Steel-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454E7-E9CA-D70D-55E4-7516ECA6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27"/>
            <a:ext cx="9144000" cy="1143000"/>
          </a:xfrm>
        </p:spPr>
        <p:txBody>
          <a:bodyPr/>
          <a:lstStyle/>
          <a:p>
            <a:r>
              <a:rPr lang="en-GB" sz="4000" noProof="0" dirty="0"/>
              <a:t>Steel-Slag equilibrium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4CBAD-A83C-1050-4617-CC4548D31BC6}"/>
              </a:ext>
            </a:extLst>
          </p:cNvPr>
          <p:cNvSpPr txBox="1"/>
          <p:nvPr/>
        </p:nvSpPr>
        <p:spPr>
          <a:xfrm>
            <a:off x="6694845" y="3576889"/>
            <a:ext cx="2393710" cy="49792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en-GB" sz="2000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More steps at the end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AE9174A-A460-45B9-AE7A-763F40035040}"/>
              </a:ext>
            </a:extLst>
          </p:cNvPr>
          <p:cNvSpPr/>
          <p:nvPr/>
        </p:nvSpPr>
        <p:spPr>
          <a:xfrm>
            <a:off x="4856100" y="5506589"/>
            <a:ext cx="3259882" cy="585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Temperature</a:t>
            </a:r>
            <a:r>
              <a:rPr lang="fr-BE" dirty="0"/>
              <a:t> </a:t>
            </a:r>
            <a:r>
              <a:rPr lang="fr-BE" dirty="0" err="1"/>
              <a:t>step</a:t>
            </a:r>
            <a:r>
              <a:rPr lang="fr-BE" dirty="0"/>
              <a:t> can change </a:t>
            </a:r>
            <a:r>
              <a:rPr lang="fr-BE" dirty="0" err="1"/>
              <a:t>during</a:t>
            </a:r>
            <a:r>
              <a:rPr lang="fr-BE" dirty="0"/>
              <a:t> the simulation</a:t>
            </a:r>
            <a:endParaRPr lang="en-GB" dirty="0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0B0F7E2-FDA1-F235-2F28-6A66D6F50C65}"/>
              </a:ext>
            </a:extLst>
          </p:cNvPr>
          <p:cNvCxnSpPr>
            <a:stCxn id="46" idx="2"/>
            <a:endCxn id="44" idx="3"/>
          </p:cNvCxnSpPr>
          <p:nvPr/>
        </p:nvCxnSpPr>
        <p:spPr>
          <a:xfrm rot="5400000">
            <a:off x="8086968" y="5488821"/>
            <a:ext cx="339510" cy="281482"/>
          </a:xfrm>
          <a:prstGeom prst="bentConnector2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  <p:bldP spid="47" grpId="0" animBg="1"/>
      <p:bldP spid="60" grpId="0" animBg="1"/>
      <p:bldP spid="61" grpId="0"/>
      <p:bldP spid="12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6003-08D4-523C-E6F5-BC549DF1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290"/>
          </a:xfrm>
        </p:spPr>
        <p:txBody>
          <a:bodyPr/>
          <a:lstStyle/>
          <a:p>
            <a:r>
              <a:rPr lang="en-GB" sz="4000" noProof="0" dirty="0"/>
              <a:t>Comparison with </a:t>
            </a:r>
            <a:r>
              <a:rPr lang="en-GB" sz="4000" noProof="0" dirty="0" err="1"/>
              <a:t>FactSage</a:t>
            </a:r>
            <a:endParaRPr lang="en-GB" sz="4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28D66-9D8C-1581-BED6-E2FC848B54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8FCDE5-DC47-4451-9FF9-DE2E652A4E13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4B7FD-18E5-B4E1-F66D-9285152368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876FE9-E6E5-9C67-8E97-5BF340C9990D}"/>
              </a:ext>
            </a:extLst>
          </p:cNvPr>
          <p:cNvSpPr/>
          <p:nvPr/>
        </p:nvSpPr>
        <p:spPr>
          <a:xfrm>
            <a:off x="1371600" y="5437188"/>
            <a:ext cx="6400799" cy="10795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noProof="0" dirty="0">
                <a:solidFill>
                  <a:sysClr val="windowText" lastClr="000000"/>
                </a:solidFill>
              </a:rPr>
              <a:t>Where does the difference come from?</a:t>
            </a:r>
          </a:p>
          <a:p>
            <a:r>
              <a:rPr lang="en-GB" noProof="0" dirty="0">
                <a:solidFill>
                  <a:sysClr val="windowText" lastClr="000000"/>
                </a:solidFill>
              </a:rPr>
              <a:t>Database? </a:t>
            </a:r>
          </a:p>
          <a:p>
            <a:r>
              <a:rPr lang="en-GB" noProof="0" dirty="0">
                <a:solidFill>
                  <a:sysClr val="windowText" lastClr="000000"/>
                </a:solidFill>
              </a:rPr>
              <a:t>Research to determine whether the difference is significant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23A201-C8C2-7600-16E3-FB076B64C2E9}"/>
              </a:ext>
            </a:extLst>
          </p:cNvPr>
          <p:cNvCxnSpPr>
            <a:cxnSpLocks/>
          </p:cNvCxnSpPr>
          <p:nvPr/>
        </p:nvCxnSpPr>
        <p:spPr>
          <a:xfrm>
            <a:off x="1440493" y="2721350"/>
            <a:ext cx="0" cy="463464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CE7F16-C24E-FCB8-449E-85B1B9AFD863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</a:t>
            </a:r>
            <a:r>
              <a:rPr kumimoji="0" lang="fr-B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Steel-</a:t>
            </a:r>
            <a:r>
              <a:rPr kumimoji="0" lang="fr-BE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15615-CEC4-3426-4CAC-CCAF994F6FAE}"/>
              </a:ext>
            </a:extLst>
          </p:cNvPr>
          <p:cNvSpPr txBox="1"/>
          <p:nvPr/>
        </p:nvSpPr>
        <p:spPr>
          <a:xfrm>
            <a:off x="5893494" y="1759336"/>
            <a:ext cx="2550941" cy="5079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Basicity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E963A-1C36-2B83-7CBD-D4A1E98AC42A}"/>
              </a:ext>
            </a:extLst>
          </p:cNvPr>
          <p:cNvSpPr txBox="1"/>
          <p:nvPr/>
        </p:nvSpPr>
        <p:spPr>
          <a:xfrm>
            <a:off x="2866097" y="1805738"/>
            <a:ext cx="2825801" cy="3689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Thermo-Calc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Basicity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323AA-343D-62D5-706D-26FB9CB3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77" t="13515" r="12256" b="73987"/>
          <a:stretch>
            <a:fillRect/>
          </a:stretch>
        </p:blipFill>
        <p:spPr>
          <a:xfrm>
            <a:off x="59451" y="944496"/>
            <a:ext cx="4252881" cy="39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044EE1-8ADC-DABC-1BA1-E1266130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28" y="783988"/>
            <a:ext cx="1660695" cy="601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79A037-5049-9CCA-F65D-7B6A738D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8" y="1311813"/>
            <a:ext cx="8913124" cy="406028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E516D3-54A3-A361-EC05-8ADEB8AAE982}"/>
              </a:ext>
            </a:extLst>
          </p:cNvPr>
          <p:cNvSpPr/>
          <p:nvPr/>
        </p:nvSpPr>
        <p:spPr>
          <a:xfrm>
            <a:off x="1764779" y="3792254"/>
            <a:ext cx="1873249" cy="5143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noProof="0" dirty="0">
                <a:solidFill>
                  <a:sysClr val="windowText" lastClr="000000"/>
                </a:solidFill>
              </a:rPr>
              <a:t>Relatively similar</a:t>
            </a:r>
          </a:p>
        </p:txBody>
      </p:sp>
    </p:spTree>
    <p:extLst>
      <p:ext uri="{BB962C8B-B14F-4D97-AF65-F5344CB8AC3E}">
        <p14:creationId xmlns:p14="http://schemas.microsoft.com/office/powerpoint/2010/main" val="10245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4912-77E0-4B7B-50FC-A64619DEF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72094-C162-0BE7-3B60-9476C501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4425"/>
          </a:xfrm>
        </p:spPr>
        <p:txBody>
          <a:bodyPr wrap="square" anchor="ctr">
            <a:normAutofit/>
          </a:bodyPr>
          <a:lstStyle/>
          <a:p>
            <a:r>
              <a:rPr lang="en-GB" sz="4000" noProof="0" dirty="0"/>
              <a:t>Conclusion on the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0414-2EDF-69D2-5701-B94CA9B3F4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650" y="6580188"/>
            <a:ext cx="514350" cy="27781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7260D24-0375-4021-AE46-A5553900E826}" type="slidenum">
              <a:rPr lang="en-GB" noProof="0" smtClean="0"/>
              <a:pPr>
                <a:spcAft>
                  <a:spcPts val="600"/>
                </a:spcAft>
              </a:pPr>
              <a:t>12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9148-BB73-23B7-60CC-2519B7471F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29CF12-10B7-5E56-D0EA-03AE44001FC4}"/>
              </a:ext>
            </a:extLst>
          </p:cNvPr>
          <p:cNvSpPr/>
          <p:nvPr/>
        </p:nvSpPr>
        <p:spPr>
          <a:xfrm>
            <a:off x="3270250" y="2819400"/>
            <a:ext cx="2603500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What is the next step?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348EAD-7A81-3B11-84BA-023885BFDB7E}"/>
              </a:ext>
            </a:extLst>
          </p:cNvPr>
          <p:cNvSpPr/>
          <p:nvPr/>
        </p:nvSpPr>
        <p:spPr>
          <a:xfrm>
            <a:off x="3270250" y="1355718"/>
            <a:ext cx="2603500" cy="8730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We have the expressions of Log(</a:t>
            </a:r>
            <a:r>
              <a:rPr lang="en-GB" i="1" noProof="0" dirty="0"/>
              <a:t>K</a:t>
            </a:r>
            <a:r>
              <a:rPr lang="en-GB" noProof="0" dirty="0"/>
              <a:t>) as a function of the temperature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6644286D-A9D1-3E6C-F9FA-3EB770F3C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706" y="2667000"/>
            <a:ext cx="914400" cy="914400"/>
          </a:xfrm>
          <a:prstGeom prst="rect">
            <a:avLst/>
          </a:prstGeom>
        </p:spPr>
      </p:pic>
      <p:pic>
        <p:nvPicPr>
          <p:cNvPr id="11" name="Graphic 10" descr="Confused face with solid fill with solid fill">
            <a:extLst>
              <a:ext uri="{FF2B5EF4-FFF2-40B4-BE49-F238E27FC236}">
                <a16:creationId xmlns:a16="http://schemas.microsoft.com/office/drawing/2014/main" id="{351B4901-B561-1ECC-D8D8-D2D86BE53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9706" y="4114800"/>
            <a:ext cx="914400" cy="914400"/>
          </a:xfrm>
          <a:prstGeom prst="rect">
            <a:avLst/>
          </a:prstGeom>
        </p:spPr>
      </p:pic>
      <p:pic>
        <p:nvPicPr>
          <p:cNvPr id="13" name="Graphic 12" descr="Grinning face with solid fill with solid fill">
            <a:extLst>
              <a:ext uri="{FF2B5EF4-FFF2-40B4-BE49-F238E27FC236}">
                <a16:creationId xmlns:a16="http://schemas.microsoft.com/office/drawing/2014/main" id="{8FE5FE46-3C98-029C-3277-1B2EFC03A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9706" y="1334587"/>
            <a:ext cx="914400" cy="9144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08BDE9-1149-35AC-BA5D-86896DA745C2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>
            <a:off x="4572000" y="2228721"/>
            <a:ext cx="0" cy="59067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CB3380-F79B-C176-05AA-67A2CB36CA5A}"/>
              </a:ext>
            </a:extLst>
          </p:cNvPr>
          <p:cNvSpPr/>
          <p:nvPr/>
        </p:nvSpPr>
        <p:spPr>
          <a:xfrm>
            <a:off x="3270250" y="4267200"/>
            <a:ext cx="2603500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To wait for the industrial trials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0D3192-C704-ED62-04C4-DE1874C6F505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>
            <a:off x="4572000" y="3429000"/>
            <a:ext cx="0" cy="8382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E219222-DCB6-48EA-AC59-FE8D7680B925}"/>
              </a:ext>
            </a:extLst>
          </p:cNvPr>
          <p:cNvSpPr/>
          <p:nvPr/>
        </p:nvSpPr>
        <p:spPr>
          <a:xfrm>
            <a:off x="3695700" y="5384800"/>
            <a:ext cx="1752600" cy="895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/>
              <a:t>Nothing else?</a:t>
            </a:r>
            <a:endParaRPr lang="en-GB" noProof="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A7C136-DEB0-09DE-EE0D-91BD3C7507F7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>
            <a:off x="4572000" y="4876800"/>
            <a:ext cx="0" cy="508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B55822F-1FE7-62D2-B26D-BA022A0FEA35}"/>
              </a:ext>
            </a:extLst>
          </p:cNvPr>
          <p:cNvSpPr/>
          <p:nvPr/>
        </p:nvSpPr>
        <p:spPr>
          <a:xfrm>
            <a:off x="6673849" y="3788938"/>
            <a:ext cx="2298697" cy="134186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Let’s talk about another aspect of stainless steel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BD8553-40DA-E3F7-74D6-94E489BF48E3}"/>
              </a:ext>
            </a:extLst>
          </p:cNvPr>
          <p:cNvCxnSpPr>
            <a:cxnSpLocks/>
            <a:stCxn id="21" idx="7"/>
            <a:endCxn id="25" idx="2"/>
          </p:cNvCxnSpPr>
          <p:nvPr/>
        </p:nvCxnSpPr>
        <p:spPr>
          <a:xfrm flipV="1">
            <a:off x="5191638" y="4459869"/>
            <a:ext cx="1482211" cy="105605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Grinning face with solid fill with solid fill">
            <a:extLst>
              <a:ext uri="{FF2B5EF4-FFF2-40B4-BE49-F238E27FC236}">
                <a16:creationId xmlns:a16="http://schemas.microsoft.com/office/drawing/2014/main" id="{2FE6428D-8C8C-BB70-AAD1-B265920EE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6750" y="445452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9DD6A-BD56-7E55-B411-774F0CD50C4F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FEF10-9AEB-BCD4-8777-91642443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C5E14-58EA-8452-C29A-B5FC87FC3A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650" y="6580188"/>
            <a:ext cx="514350" cy="27781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7260D24-0375-4021-AE46-A5553900E826}" type="slidenum">
              <a:rPr lang="en-GB" noProof="0" smtClean="0"/>
              <a:pPr>
                <a:spcAft>
                  <a:spcPts val="600"/>
                </a:spcAft>
              </a:pPr>
              <a:t>13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448E-0FDB-F6CE-F084-C1E18BF2E2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6B7CB3-32DC-658F-11E4-7EEF26F5C617}"/>
              </a:ext>
            </a:extLst>
          </p:cNvPr>
          <p:cNvSpPr/>
          <p:nvPr/>
        </p:nvSpPr>
        <p:spPr>
          <a:xfrm>
            <a:off x="5590237" y="1737710"/>
            <a:ext cx="3039413" cy="6639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Steel with at least 11 wt.% of chromium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736662-3AFA-C316-5F86-378DEE597BA8}"/>
              </a:ext>
            </a:extLst>
          </p:cNvPr>
          <p:cNvSpPr/>
          <p:nvPr/>
        </p:nvSpPr>
        <p:spPr>
          <a:xfrm>
            <a:off x="1150378" y="1631517"/>
            <a:ext cx="2156944" cy="876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Stainless steel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48424F-F38D-7D3F-AD20-6917BB0FB397}"/>
              </a:ext>
            </a:extLst>
          </p:cNvPr>
          <p:cNvSpPr/>
          <p:nvPr/>
        </p:nvSpPr>
        <p:spPr>
          <a:xfrm>
            <a:off x="334190" y="3101717"/>
            <a:ext cx="2180372" cy="6639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Injection of oxygen at the EAF process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58728A-FACB-3C5D-670E-725DF8B6F8EA}"/>
              </a:ext>
            </a:extLst>
          </p:cNvPr>
          <p:cNvSpPr/>
          <p:nvPr/>
        </p:nvSpPr>
        <p:spPr>
          <a:xfrm>
            <a:off x="2848752" y="3036129"/>
            <a:ext cx="2813434" cy="7950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Oxidation of chromium before oxidation of carbon</a:t>
            </a:r>
            <a:r>
              <a:rPr lang="en-GB" baseline="30000" noProof="0" dirty="0"/>
              <a:t>(1)</a:t>
            </a:r>
            <a:endParaRPr lang="en-GB" noProof="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4A1A11-27E3-127C-8AA3-3F04F5B0BAD8}"/>
              </a:ext>
            </a:extLst>
          </p:cNvPr>
          <p:cNvSpPr/>
          <p:nvPr/>
        </p:nvSpPr>
        <p:spPr>
          <a:xfrm>
            <a:off x="24372" y="5448869"/>
            <a:ext cx="5676985" cy="10404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We want to decrease the loss of chromium and increase the reduction of chromium oxide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41A256A-ABBD-0586-F8D2-5EB7C5FF90E4}"/>
              </a:ext>
            </a:extLst>
          </p:cNvPr>
          <p:cNvSpPr/>
          <p:nvPr/>
        </p:nvSpPr>
        <p:spPr>
          <a:xfrm>
            <a:off x="5996376" y="3036129"/>
            <a:ext cx="2813434" cy="7950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Chromium oxide goes in the slag</a:t>
            </a: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13658780-56EA-1C9C-6AA8-701E52552C9E}"/>
              </a:ext>
            </a:extLst>
          </p:cNvPr>
          <p:cNvSpPr>
            <a:spLocks noChangeAspect="1"/>
          </p:cNvSpPr>
          <p:nvPr/>
        </p:nvSpPr>
        <p:spPr>
          <a:xfrm>
            <a:off x="6427189" y="2513769"/>
            <a:ext cx="1872000" cy="1872000"/>
          </a:xfrm>
          <a:prstGeom prst="mathMultiply">
            <a:avLst>
              <a:gd name="adj1" fmla="val 81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3B8FF3-7B22-5C55-951A-CB5D19DD514A}"/>
              </a:ext>
            </a:extLst>
          </p:cNvPr>
          <p:cNvSpPr txBox="1"/>
          <p:nvPr/>
        </p:nvSpPr>
        <p:spPr>
          <a:xfrm>
            <a:off x="6540842" y="2419741"/>
            <a:ext cx="1644693" cy="49095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Unwanted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B9275D5-B4EC-D8A7-91A4-EB83541ED95B}"/>
              </a:ext>
            </a:extLst>
          </p:cNvPr>
          <p:cNvSpPr/>
          <p:nvPr/>
        </p:nvSpPr>
        <p:spPr>
          <a:xfrm>
            <a:off x="508853" y="3914047"/>
            <a:ext cx="4924126" cy="1251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To reduce the chromium oxide from the slag to the Stainless Steel</a:t>
            </a:r>
            <a:r>
              <a:rPr lang="en-GB" baseline="30000" noProof="0" dirty="0"/>
              <a:t>(2)</a:t>
            </a:r>
            <a:endParaRPr lang="en-GB" noProof="0" dirty="0"/>
          </a:p>
          <a:p>
            <a:pPr algn="ctr"/>
            <a:r>
              <a:rPr lang="en-GB" noProof="0" dirty="0"/>
              <a:t>=</a:t>
            </a:r>
          </a:p>
          <a:p>
            <a:pPr algn="ctr"/>
            <a:r>
              <a:rPr lang="en-GB" noProof="0" dirty="0"/>
              <a:t>Recovery step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5BBC19B-B000-1245-EC62-F0A720FC2480}"/>
              </a:ext>
            </a:extLst>
          </p:cNvPr>
          <p:cNvCxnSpPr>
            <a:cxnSpLocks/>
            <a:stCxn id="6" idx="6"/>
            <a:endCxn id="2" idx="1"/>
          </p:cNvCxnSpPr>
          <p:nvPr/>
        </p:nvCxnSpPr>
        <p:spPr>
          <a:xfrm>
            <a:off x="3307322" y="2069667"/>
            <a:ext cx="2282915" cy="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B8615A-5488-B28D-0F00-A09FE21AFA2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514562" y="3433675"/>
            <a:ext cx="33419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DF544AC-B932-E44D-54F6-C3D6E477AAD6}"/>
              </a:ext>
            </a:extLst>
          </p:cNvPr>
          <p:cNvCxnSpPr>
            <a:cxnSpLocks/>
            <a:stCxn id="9" idx="3"/>
            <a:endCxn id="38" idx="1"/>
          </p:cNvCxnSpPr>
          <p:nvPr/>
        </p:nvCxnSpPr>
        <p:spPr>
          <a:xfrm>
            <a:off x="5662186" y="3433675"/>
            <a:ext cx="33419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2CFE089C-2149-C5C6-1192-063856AEB422}"/>
              </a:ext>
            </a:extLst>
          </p:cNvPr>
          <p:cNvCxnSpPr>
            <a:cxnSpLocks/>
            <a:stCxn id="38" idx="2"/>
            <a:endCxn id="42" idx="3"/>
          </p:cNvCxnSpPr>
          <p:nvPr/>
        </p:nvCxnSpPr>
        <p:spPr>
          <a:xfrm rot="5400000">
            <a:off x="6063642" y="3200557"/>
            <a:ext cx="708789" cy="1970114"/>
          </a:xfrm>
          <a:prstGeom prst="bentConnector2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3F77788-9543-4134-05C9-DDFEC476FD21}"/>
              </a:ext>
            </a:extLst>
          </p:cNvPr>
          <p:cNvSpPr/>
          <p:nvPr/>
        </p:nvSpPr>
        <p:spPr>
          <a:xfrm>
            <a:off x="6222686" y="4115744"/>
            <a:ext cx="1558776" cy="583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 err="1"/>
              <a:t>FeSi</a:t>
            </a:r>
            <a:endParaRPr lang="en-GB" noProof="0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2F91CA6-B1E4-066A-E172-2D73AE58DEED}"/>
              </a:ext>
            </a:extLst>
          </p:cNvPr>
          <p:cNvSpPr txBox="1">
            <a:spLocks/>
          </p:cNvSpPr>
          <p:nvPr/>
        </p:nvSpPr>
        <p:spPr bwMode="auto">
          <a:xfrm>
            <a:off x="-1" y="-5208"/>
            <a:ext cx="9143999" cy="17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4000" dirty="0"/>
              <a:t>Basicity effect on the activity of chromium and chromium oxide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E9967-CA80-2120-80E5-DDC7555862E8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B1582-34E8-8459-F2E7-63B4F4C5544B}"/>
              </a:ext>
            </a:extLst>
          </p:cNvPr>
          <p:cNvSpPr/>
          <p:nvPr/>
        </p:nvSpPr>
        <p:spPr>
          <a:xfrm>
            <a:off x="5943600" y="5219998"/>
            <a:ext cx="3239522" cy="819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Both"/>
            </a:pPr>
            <a:r>
              <a:rPr lang="en-GB" sz="1000" dirty="0">
                <a:solidFill>
                  <a:schemeClr val="tx1"/>
                </a:solidFill>
              </a:rPr>
              <a:t>Ma, Z. and Janke, D. (2003), Thermodynamic Assessment to Chromium Oxidation in the Production of Stainless Steel. steel research international, 74: 99-103. </a:t>
            </a:r>
            <a:r>
              <a:rPr lang="en-GB" sz="1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https://doi.org/10.1002/srin.</a:t>
            </a:r>
            <a:r>
              <a:rPr lang="en-GB" sz="1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200300167</a:t>
            </a: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arenBoth"/>
            </a:pPr>
            <a:r>
              <a:rPr lang="en-GB" sz="1000" dirty="0">
                <a:solidFill>
                  <a:schemeClr val="tx1"/>
                </a:solidFill>
              </a:rPr>
              <a:t>Guo, M., Durinck, D., Jones, P.T., Heylen, G., Hendrickx, R., Baeten, R., </a:t>
            </a:r>
            <a:r>
              <a:rPr lang="en-GB" sz="1000" dirty="0" err="1">
                <a:solidFill>
                  <a:schemeClr val="tx1"/>
                </a:solidFill>
              </a:rPr>
              <a:t>Blanpain</a:t>
            </a:r>
            <a:r>
              <a:rPr lang="en-GB" sz="1000" dirty="0">
                <a:solidFill>
                  <a:schemeClr val="tx1"/>
                </a:solidFill>
              </a:rPr>
              <a:t>, B. and </a:t>
            </a:r>
            <a:r>
              <a:rPr lang="en-GB" sz="1000" dirty="0" err="1">
                <a:solidFill>
                  <a:schemeClr val="tx1"/>
                </a:solidFill>
              </a:rPr>
              <a:t>Wollants</a:t>
            </a:r>
            <a:r>
              <a:rPr lang="en-GB" sz="1000" dirty="0">
                <a:solidFill>
                  <a:schemeClr val="tx1"/>
                </a:solidFill>
              </a:rPr>
              <a:t>, P. (2007), EAF Stainless Steel Refining - Part I: Observational Study on Chromium Recovery in an Eccentric Bottom Tapping Furnace and a Spout Tapping Furnace. steel research international, 78: 117-124. </a:t>
            </a:r>
            <a:r>
              <a:rPr lang="en-GB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https://doi.org/10.1002/srin.200705868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38" grpId="0" animBg="1"/>
      <p:bldP spid="39" grpId="0" animBg="1"/>
      <p:bldP spid="40" grpId="0"/>
      <p:bldP spid="42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A59BB-C9E8-BF36-5778-80E2B476C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8FCDE5-DC47-4451-9FF9-DE2E652A4E13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316D4-ABD2-78F5-050F-3BB8E934B7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D0EB7C-3D7E-E4DC-841D-44AB3ED55BE6}"/>
              </a:ext>
            </a:extLst>
          </p:cNvPr>
          <p:cNvSpPr/>
          <p:nvPr/>
        </p:nvSpPr>
        <p:spPr>
          <a:xfrm>
            <a:off x="0" y="1989139"/>
            <a:ext cx="6705601" cy="660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/>
              <a:t>The condition are desired to decrease the chromium oxidation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72CE4-15DF-0881-4DD9-C79B8DE02ECF}"/>
              </a:ext>
            </a:extLst>
          </p:cNvPr>
          <p:cNvSpPr txBox="1"/>
          <p:nvPr/>
        </p:nvSpPr>
        <p:spPr>
          <a:xfrm>
            <a:off x="0" y="27318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sz="2400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ecrease the activity of chromium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(1)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1D13B0-8C8A-E37B-F3B5-0EFA519B5400}"/>
              </a:ext>
            </a:extLst>
          </p:cNvPr>
          <p:cNvSpPr/>
          <p:nvPr/>
        </p:nvSpPr>
        <p:spPr>
          <a:xfrm>
            <a:off x="0" y="4207530"/>
            <a:ext cx="6705601" cy="660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/>
              <a:t>The conditions are desired to increase the chromium oxide reduction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331A6-9DE8-47CF-F281-CA646C514AF9}"/>
              </a:ext>
            </a:extLst>
          </p:cNvPr>
          <p:cNvSpPr txBox="1"/>
          <p:nvPr/>
        </p:nvSpPr>
        <p:spPr>
          <a:xfrm>
            <a:off x="0" y="4950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sz="2400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ncrease the chromium oxide activity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(2)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The choice of the reducing agent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(2)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55B5E-0CA6-5E8E-A347-129227BF9D7F}"/>
              </a:ext>
            </a:extLst>
          </p:cNvPr>
          <p:cNvGrpSpPr/>
          <p:nvPr/>
        </p:nvGrpSpPr>
        <p:grpSpPr>
          <a:xfrm>
            <a:off x="5429250" y="2975981"/>
            <a:ext cx="3544420" cy="2247405"/>
            <a:chOff x="5240923" y="2975981"/>
            <a:chExt cx="3732747" cy="22474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78D210-52AA-B324-0ED1-FF4848DFDBB2}"/>
                </a:ext>
              </a:extLst>
            </p:cNvPr>
            <p:cNvSpPr/>
            <p:nvPr/>
          </p:nvSpPr>
          <p:spPr>
            <a:xfrm>
              <a:off x="7091082" y="3429000"/>
              <a:ext cx="1882588" cy="7750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/>
                <a:t>Basicity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02999E-779E-796B-BF6B-B3A20BFCF2B5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240923" y="2975981"/>
              <a:ext cx="2125858" cy="56652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C906B7-DF15-3644-6381-5C2B7F82D00B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5498674" y="4090568"/>
              <a:ext cx="1868107" cy="113281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47F2C2-5F6C-15DB-A722-CFDB23021377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ACE341-3790-A5A7-C76B-52C88C42F085}"/>
              </a:ext>
            </a:extLst>
          </p:cNvPr>
          <p:cNvSpPr txBox="1">
            <a:spLocks/>
          </p:cNvSpPr>
          <p:nvPr/>
        </p:nvSpPr>
        <p:spPr bwMode="auto">
          <a:xfrm>
            <a:off x="0" y="5203"/>
            <a:ext cx="9143999" cy="17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BE" sz="4400" b="1" kern="120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4000" dirty="0"/>
              <a:t>Basicity effect on the activity of chromium and chromium oxide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04571-57B6-4FB5-5FFF-A7F5CC34095C}"/>
              </a:ext>
            </a:extLst>
          </p:cNvPr>
          <p:cNvSpPr/>
          <p:nvPr/>
        </p:nvSpPr>
        <p:spPr>
          <a:xfrm>
            <a:off x="26520" y="5761506"/>
            <a:ext cx="8947150" cy="819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Both"/>
            </a:pPr>
            <a:r>
              <a:rPr lang="en-GB" sz="1000" dirty="0">
                <a:solidFill>
                  <a:schemeClr val="tx1"/>
                </a:solidFill>
              </a:rPr>
              <a:t>Ma, Z. and Janke, D. (2003), Thermodynamic Assessment to Chromium Oxidation in the Production of Stainless Steel. steel research international, 74: 99-103. </a:t>
            </a:r>
            <a:r>
              <a:rPr lang="en-GB" sz="1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https://doi.org/10.1002/srin.</a:t>
            </a:r>
            <a:r>
              <a:rPr lang="en-GB" sz="1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200300167</a:t>
            </a:r>
            <a:endParaRPr lang="en-GB" sz="1000" dirty="0">
              <a:solidFill>
                <a:schemeClr val="tx1"/>
              </a:solidFill>
            </a:endParaRPr>
          </a:p>
          <a:p>
            <a:pPr marL="228600" indent="-228600">
              <a:buAutoNum type="arabicParenBoth"/>
            </a:pPr>
            <a:r>
              <a:rPr lang="en-GB" sz="1000" dirty="0">
                <a:solidFill>
                  <a:schemeClr val="tx1"/>
                </a:solidFill>
              </a:rPr>
              <a:t>Guo, M., Durinck, D., Jones, P.T., Heylen, G., Hendrickx, R., Baeten, R., </a:t>
            </a:r>
            <a:r>
              <a:rPr lang="en-GB" sz="1000" dirty="0" err="1">
                <a:solidFill>
                  <a:schemeClr val="tx1"/>
                </a:solidFill>
              </a:rPr>
              <a:t>Blanpain</a:t>
            </a:r>
            <a:r>
              <a:rPr lang="en-GB" sz="1000" dirty="0">
                <a:solidFill>
                  <a:schemeClr val="tx1"/>
                </a:solidFill>
              </a:rPr>
              <a:t>, B. and </a:t>
            </a:r>
            <a:r>
              <a:rPr lang="en-GB" sz="1000" dirty="0" err="1">
                <a:solidFill>
                  <a:schemeClr val="tx1"/>
                </a:solidFill>
              </a:rPr>
              <a:t>Wollants</a:t>
            </a:r>
            <a:r>
              <a:rPr lang="en-GB" sz="1000" dirty="0">
                <a:solidFill>
                  <a:schemeClr val="tx1"/>
                </a:solidFill>
              </a:rPr>
              <a:t>, P. (2007), EAF Stainless Steel Refining - Part I: Observational Study on Chromium Recovery in an Eccentric Bottom Tapping Furnace and a Spout Tapping Furnace. steel research international, 78: 117-124. </a:t>
            </a:r>
            <a:r>
              <a:rPr lang="en-GB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https://doi.org/10.1002/srin.200705868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A4B1FC44-A009-6FCA-FAD6-D02A44ED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50"/>
            <a:ext cx="9144000" cy="67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0A94-9F66-6D72-E1AA-5CCEB109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137"/>
            <a:ext cx="9144000" cy="1583225"/>
          </a:xfrm>
        </p:spPr>
        <p:txBody>
          <a:bodyPr/>
          <a:lstStyle/>
          <a:p>
            <a:r>
              <a:rPr lang="en-GB" sz="4000" noProof="0" dirty="0"/>
              <a:t>Basicity effect on the activity of chromium and chromium oxide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9B02B-95EB-DB34-3C72-502E4EAB79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8FCDE5-DC47-4451-9FF9-DE2E652A4E13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18BF3-4150-2D56-6D1A-5573D9213F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18D2B-F366-688C-9792-7DBD0BA9FC77}"/>
              </a:ext>
            </a:extLst>
          </p:cNvPr>
          <p:cNvSpPr txBox="1"/>
          <p:nvPr/>
        </p:nvSpPr>
        <p:spPr>
          <a:xfrm>
            <a:off x="877455" y="139370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92EFC2-FBA2-0EED-53F9-24C4B18F03A8}"/>
              </a:ext>
            </a:extLst>
          </p:cNvPr>
          <p:cNvSpPr/>
          <p:nvPr/>
        </p:nvSpPr>
        <p:spPr>
          <a:xfrm>
            <a:off x="182452" y="1440024"/>
            <a:ext cx="1608539" cy="10570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To decrease the activity of chromium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7E0E22-05B2-6D46-5D2D-E95EA8A552AC}"/>
              </a:ext>
            </a:extLst>
          </p:cNvPr>
          <p:cNvSpPr/>
          <p:nvPr/>
        </p:nvSpPr>
        <p:spPr>
          <a:xfrm rot="5400000">
            <a:off x="776510" y="2503036"/>
            <a:ext cx="392662" cy="4970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F0DE1-669A-9846-507B-3DBD85A5BE09}"/>
              </a:ext>
            </a:extLst>
          </p:cNvPr>
          <p:cNvSpPr/>
          <p:nvPr/>
        </p:nvSpPr>
        <p:spPr>
          <a:xfrm>
            <a:off x="1917028" y="1427074"/>
            <a:ext cx="1609200" cy="10818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To increase the activity of chromium oxide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979D62-BBE5-30F3-DBCC-8BEB296920C8}"/>
              </a:ext>
            </a:extLst>
          </p:cNvPr>
          <p:cNvGrpSpPr/>
          <p:nvPr/>
        </p:nvGrpSpPr>
        <p:grpSpPr>
          <a:xfrm>
            <a:off x="182452" y="2994928"/>
            <a:ext cx="3343775" cy="578029"/>
            <a:chOff x="686195" y="3254681"/>
            <a:chExt cx="4297022" cy="545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79E958-A404-B4CB-4039-6D69E455BD3F}"/>
                </a:ext>
              </a:extLst>
            </p:cNvPr>
            <p:cNvSpPr txBox="1"/>
            <p:nvPr/>
          </p:nvSpPr>
          <p:spPr>
            <a:xfrm>
              <a:off x="686195" y="3254681"/>
              <a:ext cx="4297022" cy="54574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BASICITY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69C490-C18F-1845-6F48-03E664838B45}"/>
                </a:ext>
              </a:extLst>
            </p:cNvPr>
            <p:cNvCxnSpPr>
              <a:cxnSpLocks/>
            </p:cNvCxnSpPr>
            <p:nvPr/>
          </p:nvCxnSpPr>
          <p:spPr>
            <a:xfrm>
              <a:off x="1703109" y="3290561"/>
              <a:ext cx="463760" cy="49055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Graphic 20" descr="Scales of justice with solid fill">
            <a:extLst>
              <a:ext uri="{FF2B5EF4-FFF2-40B4-BE49-F238E27FC236}">
                <a16:creationId xmlns:a16="http://schemas.microsoft.com/office/drawing/2014/main" id="{C6861A85-8BFE-1B48-DA4C-401C08767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429" y="4141461"/>
            <a:ext cx="1694970" cy="169497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4FEF6C-C1E6-813A-427D-15C446884522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182452" y="3283943"/>
            <a:ext cx="685132" cy="1794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AEF32C3-E60C-300F-8F81-67F7A49F9109}"/>
              </a:ext>
            </a:extLst>
          </p:cNvPr>
          <p:cNvSpPr txBox="1"/>
          <p:nvPr/>
        </p:nvSpPr>
        <p:spPr>
          <a:xfrm>
            <a:off x="4750904" y="1427074"/>
            <a:ext cx="3940473" cy="173688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000" b="1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Purposes of the slag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Protect the refractory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on the wall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Help for refining step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Protect steel thermally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from outside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DC55E7A-E3D4-17A2-EE39-E6FC1ADDBCA1}"/>
                  </a:ext>
                </a:extLst>
              </p:cNvPr>
              <p:cNvSpPr/>
              <p:nvPr/>
            </p:nvSpPr>
            <p:spPr>
              <a:xfrm>
                <a:off x="5429250" y="3078137"/>
                <a:ext cx="3562062" cy="288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noProof="0" dirty="0"/>
                  <a:t>Usually </a:t>
                </a:r>
                <a:r>
                  <a:rPr lang="en-GB" noProof="0" dirty="0" err="1"/>
                  <a:t>refactory</a:t>
                </a:r>
                <a:r>
                  <a:rPr lang="en-GB" noProof="0" dirty="0"/>
                  <a:t> wall: based on MgO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noProof="0" dirty="0"/>
                  <a:t>Slag saturated in MgO (~11wt.% MgO)</a:t>
                </a:r>
                <a:r>
                  <a:rPr lang="en-GB" noProof="0" dirty="0">
                    <a:sym typeface="Wingdings" panose="05000000000000000000" pitchFamily="2" charset="2"/>
                  </a:rPr>
                  <a:t> Basic oxide</a:t>
                </a:r>
                <a:endParaRPr lang="en-GB" noProof="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noProof="0" dirty="0"/>
                  <a:t>Slag with a higher basicity to protect the wall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noProof="0" dirty="0"/>
                  <a:t>Basicity needs to balance the production of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𝑆𝑖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noProof="0" dirty="0"/>
                  <a:t> </a:t>
                </a: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DC55E7A-E3D4-17A2-EE39-E6FC1ADDB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3078137"/>
                <a:ext cx="3562062" cy="2888649"/>
              </a:xfrm>
              <a:prstGeom prst="roundRect">
                <a:avLst/>
              </a:prstGeom>
              <a:blipFill>
                <a:blip r:embed="rId4"/>
                <a:stretch>
                  <a:fillRect b="-1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948DAB86-CE5F-E52C-EC9B-7E045F0B0770}"/>
              </a:ext>
            </a:extLst>
          </p:cNvPr>
          <p:cNvGrpSpPr/>
          <p:nvPr/>
        </p:nvGrpSpPr>
        <p:grpSpPr>
          <a:xfrm>
            <a:off x="2473105" y="5966787"/>
            <a:ext cx="3306311" cy="484632"/>
            <a:chOff x="2446640" y="5957727"/>
            <a:chExt cx="3306311" cy="4846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7DEA81-AF1C-3E8A-825A-449BB917FF34}"/>
                </a:ext>
              </a:extLst>
            </p:cNvPr>
            <p:cNvSpPr txBox="1"/>
            <p:nvPr/>
          </p:nvSpPr>
          <p:spPr>
            <a:xfrm>
              <a:off x="3123365" y="6024431"/>
              <a:ext cx="2629586" cy="34978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vert="horz" wrap="none" lIns="91440" tIns="45720" rIns="91440" bIns="45720" rtlCol="0" anchor="ctr">
              <a:normAutofit fontScale="92500" lnSpcReduction="20000"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BASICITY around ~1-1.5</a:t>
              </a:r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FEF80643-9973-00E9-167F-19DB487743D9}"/>
                </a:ext>
              </a:extLst>
            </p:cNvPr>
            <p:cNvSpPr/>
            <p:nvPr/>
          </p:nvSpPr>
          <p:spPr>
            <a:xfrm>
              <a:off x="2446640" y="5957727"/>
              <a:ext cx="585066" cy="48463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0F436F-E29F-029A-F42F-C9CEA6C828A2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3445D5A-C743-5EB0-958E-94B2CAECCE69}"/>
              </a:ext>
            </a:extLst>
          </p:cNvPr>
          <p:cNvSpPr/>
          <p:nvPr/>
        </p:nvSpPr>
        <p:spPr>
          <a:xfrm rot="5400000">
            <a:off x="2525297" y="2503037"/>
            <a:ext cx="392662" cy="4970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0ACB26-7E9F-3C71-546B-3AB71BE4A412}"/>
              </a:ext>
            </a:extLst>
          </p:cNvPr>
          <p:cNvGrpSpPr/>
          <p:nvPr/>
        </p:nvGrpSpPr>
        <p:grpSpPr>
          <a:xfrm>
            <a:off x="4692905" y="2250220"/>
            <a:ext cx="736345" cy="2272241"/>
            <a:chOff x="4692905" y="2250220"/>
            <a:chExt cx="736345" cy="2272241"/>
          </a:xfrm>
        </p:grpSpPr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B58AEA8F-1714-4803-4448-5FA6089B6DF5}"/>
                </a:ext>
              </a:extLst>
            </p:cNvPr>
            <p:cNvCxnSpPr>
              <a:cxnSpLocks/>
              <a:stCxn id="42" idx="1"/>
              <a:endCxn id="43" idx="1"/>
            </p:cNvCxnSpPr>
            <p:nvPr/>
          </p:nvCxnSpPr>
          <p:spPr>
            <a:xfrm rot="10800000" flipH="1" flipV="1">
              <a:off x="4750904" y="2295516"/>
              <a:ext cx="678346" cy="2226945"/>
            </a:xfrm>
            <a:prstGeom prst="bentConnector3">
              <a:avLst>
                <a:gd name="adj1" fmla="val -337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1D2256B-7018-3BB2-62A3-8C0FE6231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2905" y="2250220"/>
              <a:ext cx="590875" cy="4994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A321D9-FCD4-2026-34C0-9B7D8AC00120}"/>
              </a:ext>
            </a:extLst>
          </p:cNvPr>
          <p:cNvGrpSpPr/>
          <p:nvPr/>
        </p:nvGrpSpPr>
        <p:grpSpPr>
          <a:xfrm>
            <a:off x="3340984" y="4988946"/>
            <a:ext cx="1564723" cy="578029"/>
            <a:chOff x="686195" y="3254681"/>
            <a:chExt cx="4297022" cy="54574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7F513B5-3C1A-CFA3-BB94-B888FCA96B3E}"/>
                </a:ext>
              </a:extLst>
            </p:cNvPr>
            <p:cNvSpPr txBox="1"/>
            <p:nvPr/>
          </p:nvSpPr>
          <p:spPr>
            <a:xfrm>
              <a:off x="686195" y="3254681"/>
              <a:ext cx="4297022" cy="54574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BASICITY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C190C43-B62A-211F-3A7F-AB9D9EA02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360" y="3267014"/>
              <a:ext cx="463760" cy="49055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F1E27FAE-6506-7C44-BEB1-80524D7E8777}"/>
              </a:ext>
            </a:extLst>
          </p:cNvPr>
          <p:cNvSpPr/>
          <p:nvPr/>
        </p:nvSpPr>
        <p:spPr>
          <a:xfrm rot="10800000">
            <a:off x="4988342" y="5078279"/>
            <a:ext cx="392662" cy="4970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267242B-721B-CF1C-F1F9-CA7039F9A527}"/>
              </a:ext>
            </a:extLst>
          </p:cNvPr>
          <p:cNvCxnSpPr>
            <a:cxnSpLocks/>
            <a:stCxn id="71" idx="1"/>
          </p:cNvCxnSpPr>
          <p:nvPr/>
        </p:nvCxnSpPr>
        <p:spPr>
          <a:xfrm flipH="1" flipV="1">
            <a:off x="1854339" y="5078279"/>
            <a:ext cx="1486645" cy="199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42" grpId="0"/>
      <p:bldP spid="43" grpId="0" animBg="1"/>
      <p:bldP spid="39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BB92-EBEA-24E9-5728-7DF76D10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BE" sz="4000" dirty="0"/>
              <a:t>Conclusion</a:t>
            </a:r>
            <a:endParaRPr lang="en-GB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AE2C-E171-6934-4957-1376A61716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8FCDE5-DC47-4451-9FF9-DE2E652A4E13}" type="slidenum">
              <a:rPr lang="fr-BE" altLang="fr-FR" smtClean="0"/>
              <a:pPr/>
              <a:t>17</a:t>
            </a:fld>
            <a:endParaRPr lang="fr-BE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16F0F-CB16-F318-A8C0-A37A30F1A6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Valentin NITELET | Thermo-calc group users meeting 05-06th February 2026 | Leoben</a:t>
            </a:r>
            <a:endParaRPr lang="fr-BE"/>
          </a:p>
        </p:txBody>
      </p:sp>
      <p:pic>
        <p:nvPicPr>
          <p:cNvPr id="7" name="Picture 2" descr="http://seanheritage.com/wp-content/uploads/2014/01/questions.jpg">
            <a:extLst>
              <a:ext uri="{FF2B5EF4-FFF2-40B4-BE49-F238E27FC236}">
                <a16:creationId xmlns:a16="http://schemas.microsoft.com/office/drawing/2014/main" id="{718B5D86-82D7-3D4B-DB9F-43A74EEC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40" y="3965568"/>
            <a:ext cx="3790820" cy="203987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A2FC5D-9E48-F01F-52F6-D2BD55D37B04}"/>
              </a:ext>
            </a:extLst>
          </p:cNvPr>
          <p:cNvSpPr txBox="1"/>
          <p:nvPr/>
        </p:nvSpPr>
        <p:spPr>
          <a:xfrm>
            <a:off x="5205976" y="2769907"/>
            <a:ext cx="3875984" cy="131850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914400" latinLnBrk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Tx/>
              <a:tabLst>
                <a:tab pos="1792288" algn="l"/>
              </a:tabLst>
              <a:defRPr/>
            </a:pPr>
            <a:r>
              <a:rPr lang="fr-BE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Thank</a:t>
            </a:r>
            <a:r>
              <a:rPr lang="fr-BE" sz="24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you</a:t>
            </a:r>
            <a:r>
              <a:rPr lang="fr-BE" sz="24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</a:p>
          <a:p>
            <a:pPr marL="342900" marR="0" indent="-342900" algn="ctr" defTabSz="914400" latinLnBrk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Tx/>
              <a:tabLst>
                <a:tab pos="1792288" algn="l"/>
              </a:tabLst>
              <a:defRPr/>
            </a:pPr>
            <a:r>
              <a:rPr lang="fr-BE" sz="24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for </a:t>
            </a:r>
            <a:r>
              <a:rPr lang="fr-BE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your</a:t>
            </a:r>
            <a:r>
              <a:rPr lang="fr-BE" sz="24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itchFamily="18" charset="0"/>
              </a:rPr>
              <a:t> attention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C095C5-44D0-894D-2ECC-D4D3C22795E5}"/>
              </a:ext>
            </a:extLst>
          </p:cNvPr>
          <p:cNvSpPr/>
          <p:nvPr/>
        </p:nvSpPr>
        <p:spPr>
          <a:xfrm>
            <a:off x="62040" y="3400164"/>
            <a:ext cx="5034142" cy="18750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Basicity effect on the activity of chromium and chromium oxide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EAEAE-DA91-6D56-0E55-D6483B1E467E}"/>
              </a:ext>
            </a:extLst>
          </p:cNvPr>
          <p:cNvSpPr/>
          <p:nvPr/>
        </p:nvSpPr>
        <p:spPr>
          <a:xfrm>
            <a:off x="62040" y="4168861"/>
            <a:ext cx="5034142" cy="1875018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/>
              <a:t>Basicity</a:t>
            </a:r>
            <a:r>
              <a:rPr lang="fr-BE" dirty="0"/>
              <a:t> has an </a:t>
            </a:r>
            <a:r>
              <a:rPr lang="fr-BE" dirty="0" err="1"/>
              <a:t>effect</a:t>
            </a:r>
            <a:r>
              <a:rPr lang="fr-BE" dirty="0"/>
              <a:t> on </a:t>
            </a:r>
            <a:r>
              <a:rPr lang="fr-BE" dirty="0" err="1"/>
              <a:t>chromium</a:t>
            </a:r>
            <a:r>
              <a:rPr lang="fr-BE" dirty="0"/>
              <a:t> and </a:t>
            </a:r>
            <a:r>
              <a:rPr lang="fr-BE" dirty="0" err="1"/>
              <a:t>chromium</a:t>
            </a:r>
            <a:r>
              <a:rPr lang="fr-BE" dirty="0"/>
              <a:t> oxide </a:t>
            </a:r>
            <a:r>
              <a:rPr lang="fr-BE" dirty="0" err="1"/>
              <a:t>activities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Opposite </a:t>
            </a:r>
            <a:r>
              <a:rPr lang="fr-BE" dirty="0" err="1"/>
              <a:t>effect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We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need</a:t>
            </a:r>
            <a:r>
              <a:rPr lang="fr-BE" dirty="0">
                <a:sym typeface="Wingdings" panose="05000000000000000000" pitchFamily="2" charset="2"/>
              </a:rPr>
              <a:t> to optimise the condition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>
                <a:sym typeface="Wingdings" panose="05000000000000000000" pitchFamily="2" charset="2"/>
              </a:rPr>
              <a:t>To </a:t>
            </a:r>
            <a:r>
              <a:rPr lang="fr-BE" dirty="0" err="1">
                <a:sym typeface="Wingdings" panose="05000000000000000000" pitchFamily="2" charset="2"/>
              </a:rPr>
              <a:t>study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other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reducing</a:t>
            </a:r>
            <a:r>
              <a:rPr lang="fr-BE" dirty="0">
                <a:sym typeface="Wingdings" panose="05000000000000000000" pitchFamily="2" charset="2"/>
              </a:rPr>
              <a:t> agents </a:t>
            </a:r>
            <a:r>
              <a:rPr lang="fr-BE" dirty="0" err="1">
                <a:sym typeface="Wingdings" panose="05000000000000000000" pitchFamily="2" charset="2"/>
              </a:rPr>
              <a:t>instead</a:t>
            </a:r>
            <a:r>
              <a:rPr lang="fr-BE" dirty="0">
                <a:sym typeface="Wingdings" panose="05000000000000000000" pitchFamily="2" charset="2"/>
              </a:rPr>
              <a:t> of </a:t>
            </a:r>
            <a:r>
              <a:rPr lang="fr-BE" dirty="0" err="1">
                <a:sym typeface="Wingdings" panose="05000000000000000000" pitchFamily="2" charset="2"/>
              </a:rPr>
              <a:t>FeSi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C31224-4D5F-0542-3298-DCFC3D60B9FE}"/>
              </a:ext>
            </a:extLst>
          </p:cNvPr>
          <p:cNvSpPr/>
          <p:nvPr/>
        </p:nvSpPr>
        <p:spPr>
          <a:xfrm>
            <a:off x="62040" y="1059627"/>
            <a:ext cx="9019920" cy="1318507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influence of slag basicity on equilibrium steel-slag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CF4C5E-6BF3-1256-33B1-06EEB9F00F31}"/>
              </a:ext>
            </a:extLst>
          </p:cNvPr>
          <p:cNvSpPr/>
          <p:nvPr/>
        </p:nvSpPr>
        <p:spPr>
          <a:xfrm>
            <a:off x="62040" y="1597523"/>
            <a:ext cx="9019920" cy="1318507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/>
              <a:t>Basicity</a:t>
            </a:r>
            <a:r>
              <a:rPr lang="fr-BE" dirty="0"/>
              <a:t> affects </a:t>
            </a:r>
            <a:r>
              <a:rPr lang="fr-BE" dirty="0" err="1"/>
              <a:t>elements</a:t>
            </a:r>
            <a:r>
              <a:rPr lang="fr-BE" dirty="0"/>
              <a:t> and oxide </a:t>
            </a:r>
            <a:r>
              <a:rPr lang="fr-BE" dirty="0" err="1"/>
              <a:t>activities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Very </a:t>
            </a:r>
            <a:r>
              <a:rPr lang="fr-BE" dirty="0" err="1"/>
              <a:t>low</a:t>
            </a:r>
            <a:r>
              <a:rPr lang="fr-BE" dirty="0"/>
              <a:t> </a:t>
            </a:r>
            <a:r>
              <a:rPr lang="fr-BE" dirty="0" err="1"/>
              <a:t>effect</a:t>
            </a:r>
            <a:r>
              <a:rPr lang="fr-BE" dirty="0"/>
              <a:t> of the </a:t>
            </a:r>
            <a:r>
              <a:rPr lang="fr-BE" dirty="0" err="1"/>
              <a:t>slag</a:t>
            </a:r>
            <a:r>
              <a:rPr lang="fr-BE" dirty="0"/>
              <a:t> </a:t>
            </a:r>
            <a:r>
              <a:rPr lang="fr-BE" dirty="0" err="1"/>
              <a:t>basicity</a:t>
            </a:r>
            <a:r>
              <a:rPr lang="fr-BE" dirty="0"/>
              <a:t> on the </a:t>
            </a:r>
            <a:r>
              <a:rPr lang="fr-BE" dirty="0" err="1"/>
              <a:t>equilibrium</a:t>
            </a:r>
            <a:r>
              <a:rPr lang="fr-BE" dirty="0"/>
              <a:t> constant</a:t>
            </a: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>
                <a:sym typeface="Wingdings" panose="05000000000000000000" pitchFamily="2" charset="2"/>
              </a:rPr>
              <a:t>To </a:t>
            </a:r>
            <a:r>
              <a:rPr lang="fr-BE" dirty="0" err="1">
                <a:sym typeface="Wingdings" panose="05000000000000000000" pitchFamily="2" charset="2"/>
              </a:rPr>
              <a:t>consider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other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elements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that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could</a:t>
            </a:r>
            <a:r>
              <a:rPr lang="fr-BE" dirty="0">
                <a:sym typeface="Wingdings" panose="05000000000000000000" pitchFamily="2" charset="2"/>
              </a:rPr>
              <a:t> affect the </a:t>
            </a:r>
            <a:r>
              <a:rPr lang="fr-BE" dirty="0" err="1">
                <a:sym typeface="Wingdings" panose="05000000000000000000" pitchFamily="2" charset="2"/>
              </a:rPr>
              <a:t>equilibrium</a:t>
            </a:r>
            <a:r>
              <a:rPr lang="fr-BE" dirty="0">
                <a:sym typeface="Wingdings" panose="05000000000000000000" pitchFamily="2" charset="2"/>
              </a:rPr>
              <a:t> constant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>
                <a:sym typeface="Wingdings" panose="05000000000000000000" pitchFamily="2" charset="2"/>
              </a:rPr>
              <a:t>To </a:t>
            </a:r>
            <a:r>
              <a:rPr lang="fr-BE" dirty="0" err="1">
                <a:sym typeface="Wingdings" panose="05000000000000000000" pitchFamily="2" charset="2"/>
              </a:rPr>
              <a:t>make</a:t>
            </a:r>
            <a:r>
              <a:rPr lang="fr-BE" dirty="0">
                <a:sym typeface="Wingdings" panose="05000000000000000000" pitchFamily="2" charset="2"/>
              </a:rPr>
              <a:t> the </a:t>
            </a:r>
            <a:r>
              <a:rPr lang="fr-BE" dirty="0" err="1">
                <a:sym typeface="Wingdings" panose="05000000000000000000" pitchFamily="2" charset="2"/>
              </a:rPr>
              <a:t>industrial</a:t>
            </a:r>
            <a:r>
              <a:rPr lang="fr-BE" dirty="0">
                <a:sym typeface="Wingdings" panose="05000000000000000000" pitchFamily="2" charset="2"/>
              </a:rPr>
              <a:t> trials to </a:t>
            </a:r>
            <a:r>
              <a:rPr lang="fr-BE" dirty="0" err="1">
                <a:sym typeface="Wingdings" panose="05000000000000000000" pitchFamily="2" charset="2"/>
              </a:rPr>
              <a:t>verify</a:t>
            </a:r>
            <a:r>
              <a:rPr lang="fr-BE" dirty="0">
                <a:sym typeface="Wingdings" panose="05000000000000000000" pitchFamily="2" charset="2"/>
              </a:rPr>
              <a:t> the expressions and </a:t>
            </a:r>
            <a:r>
              <a:rPr lang="fr-BE" dirty="0" err="1">
                <a:sym typeface="Wingdings" panose="05000000000000000000" pitchFamily="2" charset="2"/>
              </a:rPr>
              <a:t>validate</a:t>
            </a:r>
            <a:r>
              <a:rPr lang="fr-BE" dirty="0">
                <a:sym typeface="Wingdings" panose="05000000000000000000" pitchFamily="2" charset="2"/>
              </a:rPr>
              <a:t> the model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9166F-889E-EC91-951B-B34E5CAE8FA7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Conclusion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95D93-A769-2DCD-C3EF-E2AA42B36D19}"/>
              </a:ext>
            </a:extLst>
          </p:cNvPr>
          <p:cNvSpPr txBox="1"/>
          <p:nvPr/>
        </p:nvSpPr>
        <p:spPr>
          <a:xfrm>
            <a:off x="4767915" y="5972297"/>
            <a:ext cx="4752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noProof="0" dirty="0">
                <a:solidFill>
                  <a:srgbClr val="000000"/>
                </a:solidFill>
                <a:latin typeface="Arial"/>
                <a:cs typeface="Arial"/>
              </a:rPr>
              <a:t>I want to thank the Walloon region for the funding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(Convention: 8948), my co-supervisor, CRM, APERAM and Nicholas from Thermo-Calc</a:t>
            </a:r>
            <a:endParaRPr lang="en-GB" sz="120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273EFEE-5948-B13C-A867-D68D1E72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262"/>
            <a:ext cx="9143999" cy="1237932"/>
          </a:xfrm>
        </p:spPr>
        <p:txBody>
          <a:bodyPr/>
          <a:lstStyle/>
          <a:p>
            <a:r>
              <a:rPr lang="en-GB" sz="4000" noProof="0" dirty="0"/>
              <a:t>Context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B02AE4-DE2A-773C-EE37-2607FF9BE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60D24-0375-4021-AE46-A5553900E826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A1565E-1FE1-7EA4-2887-5B914D8A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402935-C0FF-7684-4F06-A2005721FF8F}"/>
              </a:ext>
            </a:extLst>
          </p:cNvPr>
          <p:cNvSpPr/>
          <p:nvPr/>
        </p:nvSpPr>
        <p:spPr>
          <a:xfrm>
            <a:off x="1052862" y="1360902"/>
            <a:ext cx="1816526" cy="536725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Valentin Nitelet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318EA-49AF-86FD-6BD3-C755204EE9D0}"/>
              </a:ext>
            </a:extLst>
          </p:cNvPr>
          <p:cNvSpPr/>
          <p:nvPr/>
        </p:nvSpPr>
        <p:spPr>
          <a:xfrm>
            <a:off x="3922250" y="1278298"/>
            <a:ext cx="4168887" cy="716878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PhD student at the Faculty of Engineering at the University of Mons in Belgium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4356E7-2622-33CD-E451-48F710E8CE18}"/>
              </a:ext>
            </a:extLst>
          </p:cNvPr>
          <p:cNvSpPr/>
          <p:nvPr/>
        </p:nvSpPr>
        <p:spPr>
          <a:xfrm>
            <a:off x="80056" y="2335292"/>
            <a:ext cx="2236233" cy="44442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Stainless steelmaking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0826C2-D6EA-E458-403D-2E8D553687E6}"/>
              </a:ext>
            </a:extLst>
          </p:cNvPr>
          <p:cNvSpPr/>
          <p:nvPr/>
        </p:nvSpPr>
        <p:spPr>
          <a:xfrm>
            <a:off x="3288092" y="2231962"/>
            <a:ext cx="2567817" cy="651079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Electric arc furnace (EAF) route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7A2258-0180-B61C-FBE9-BB6ADB27230B}"/>
              </a:ext>
            </a:extLst>
          </p:cNvPr>
          <p:cNvCxnSpPr>
            <a:cxnSpLocks/>
            <a:stCxn id="9" idx="2"/>
            <a:endCxn id="38" idx="0"/>
          </p:cNvCxnSpPr>
          <p:nvPr/>
        </p:nvCxnSpPr>
        <p:spPr>
          <a:xfrm flipH="1">
            <a:off x="4572000" y="2883041"/>
            <a:ext cx="1" cy="47328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35CF63-806F-12BE-92F1-A420981E9475}"/>
              </a:ext>
            </a:extLst>
          </p:cNvPr>
          <p:cNvSpPr/>
          <p:nvPr/>
        </p:nvSpPr>
        <p:spPr>
          <a:xfrm>
            <a:off x="3120619" y="3356325"/>
            <a:ext cx="2902761" cy="61806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Evolution to increase efficiency and productivity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1B9F23C-AB31-3B1C-384D-89AF6EC8D74E}"/>
              </a:ext>
            </a:extLst>
          </p:cNvPr>
          <p:cNvSpPr/>
          <p:nvPr/>
        </p:nvSpPr>
        <p:spPr>
          <a:xfrm>
            <a:off x="5466746" y="4521977"/>
            <a:ext cx="1887760" cy="44442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Decreasing time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EC5B362-80F3-D47F-5613-0B2C6910014A}"/>
              </a:ext>
            </a:extLst>
          </p:cNvPr>
          <p:cNvSpPr/>
          <p:nvPr/>
        </p:nvSpPr>
        <p:spPr>
          <a:xfrm>
            <a:off x="3540640" y="5563218"/>
            <a:ext cx="2062716" cy="912559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Numerical model for stainless steel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34B029-8C15-52EE-D75B-472EE80D129D}"/>
              </a:ext>
            </a:extLst>
          </p:cNvPr>
          <p:cNvCxnSpPr>
            <a:cxnSpLocks/>
            <a:stCxn id="38" idx="3"/>
            <a:endCxn id="39" idx="0"/>
          </p:cNvCxnSpPr>
          <p:nvPr/>
        </p:nvCxnSpPr>
        <p:spPr>
          <a:xfrm>
            <a:off x="6023380" y="3665358"/>
            <a:ext cx="387246" cy="85661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E475B41-F93D-BFA1-0372-D23CF4DBF68C}"/>
              </a:ext>
            </a:extLst>
          </p:cNvPr>
          <p:cNvCxnSpPr>
            <a:cxnSpLocks/>
            <a:stCxn id="39" idx="2"/>
            <a:endCxn id="40" idx="3"/>
          </p:cNvCxnSpPr>
          <p:nvPr/>
        </p:nvCxnSpPr>
        <p:spPr>
          <a:xfrm flipH="1">
            <a:off x="5603356" y="4966397"/>
            <a:ext cx="807270" cy="105310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47DD3951-16B0-28F6-300C-642DB4C01806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869388" y="1629265"/>
            <a:ext cx="1052862" cy="747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8E17079-3C7F-766A-0B6D-6E1EB801AF7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316289" y="2557502"/>
            <a:ext cx="97180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B06EB56-4173-D387-7D63-455EE37C4386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531955-902B-CB8A-7BCB-073C8E2C9635}"/>
              </a:ext>
            </a:extLst>
          </p:cNvPr>
          <p:cNvSpPr/>
          <p:nvPr/>
        </p:nvSpPr>
        <p:spPr>
          <a:xfrm>
            <a:off x="1789493" y="4445011"/>
            <a:ext cx="1887760" cy="598352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Better knowledge of the process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EC5FA3-CAD6-7001-A804-3383A8884BE2}"/>
              </a:ext>
            </a:extLst>
          </p:cNvPr>
          <p:cNvCxnSpPr>
            <a:cxnSpLocks/>
            <a:stCxn id="38" idx="1"/>
            <a:endCxn id="14" idx="0"/>
          </p:cNvCxnSpPr>
          <p:nvPr/>
        </p:nvCxnSpPr>
        <p:spPr>
          <a:xfrm flipH="1">
            <a:off x="2733373" y="3665358"/>
            <a:ext cx="387246" cy="77965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A866C9-2B2E-C5BE-9DAB-35B7782B3A11}"/>
              </a:ext>
            </a:extLst>
          </p:cNvPr>
          <p:cNvGrpSpPr/>
          <p:nvPr/>
        </p:nvGrpSpPr>
        <p:grpSpPr>
          <a:xfrm>
            <a:off x="5855909" y="2232687"/>
            <a:ext cx="3127281" cy="1366791"/>
            <a:chOff x="5855909" y="2264656"/>
            <a:chExt cx="3127281" cy="136679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8284A13-575C-BAD6-70C7-9CBA8B57DFCA}"/>
                </a:ext>
              </a:extLst>
            </p:cNvPr>
            <p:cNvSpPr/>
            <p:nvPr/>
          </p:nvSpPr>
          <p:spPr>
            <a:xfrm>
              <a:off x="7095430" y="2264656"/>
              <a:ext cx="1887760" cy="598352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Recycling</a:t>
              </a:r>
              <a:r>
                <a:rPr lang="en-GB" baseline="30000" noProof="0" dirty="0">
                  <a:solidFill>
                    <a:schemeClr val="tx1"/>
                  </a:solidFill>
                </a:rPr>
                <a:t>(1)</a:t>
              </a:r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F11E1E2-2E94-C85D-D1E5-0F6A355CCA0A}"/>
                </a:ext>
              </a:extLst>
            </p:cNvPr>
            <p:cNvSpPr/>
            <p:nvPr/>
          </p:nvSpPr>
          <p:spPr>
            <a:xfrm>
              <a:off x="7095430" y="3033095"/>
              <a:ext cx="1887760" cy="598352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</a:t>
              </a:r>
              <a:r>
                <a:rPr lang="en-GB" baseline="-25000" dirty="0">
                  <a:solidFill>
                    <a:schemeClr val="tx1"/>
                  </a:solidFill>
                </a:rPr>
                <a:t>2</a:t>
              </a:r>
              <a:r>
                <a:rPr lang="en-GB" dirty="0">
                  <a:solidFill>
                    <a:schemeClr val="tx1"/>
                  </a:solidFill>
                </a:rPr>
                <a:t> production</a:t>
              </a:r>
              <a:r>
                <a:rPr lang="en-GB" baseline="30000" dirty="0">
                  <a:solidFill>
                    <a:schemeClr val="tx1"/>
                  </a:solidFill>
                </a:rPr>
                <a:t>(2)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68D81CB-DEF1-6609-192E-AF1FAF91EA9C}"/>
                </a:ext>
              </a:extLst>
            </p:cNvPr>
            <p:cNvCxnSpPr>
              <a:cxnSpLocks/>
              <a:stCxn id="9" idx="3"/>
              <a:endCxn id="18" idx="1"/>
            </p:cNvCxnSpPr>
            <p:nvPr/>
          </p:nvCxnSpPr>
          <p:spPr>
            <a:xfrm>
              <a:off x="5855909" y="2557502"/>
              <a:ext cx="1239521" cy="633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E397AD2-18F8-BD39-B668-5EDB03917BF0}"/>
                </a:ext>
              </a:extLst>
            </p:cNvPr>
            <p:cNvCxnSpPr>
              <a:cxnSpLocks/>
            </p:cNvCxnSpPr>
            <p:nvPr/>
          </p:nvCxnSpPr>
          <p:spPr>
            <a:xfrm>
              <a:off x="5855909" y="2557502"/>
              <a:ext cx="1239521" cy="77476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3E1F47A-21A9-C4E6-CFDE-33360642AE70}"/>
              </a:ext>
            </a:extLst>
          </p:cNvPr>
          <p:cNvSpPr/>
          <p:nvPr/>
        </p:nvSpPr>
        <p:spPr>
          <a:xfrm>
            <a:off x="-18131" y="5605640"/>
            <a:ext cx="3497931" cy="974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GB" sz="800" dirty="0">
                <a:solidFill>
                  <a:schemeClr val="tx1"/>
                </a:solidFill>
              </a:rPr>
              <a:t>(1) J. </a:t>
            </a:r>
            <a:r>
              <a:rPr lang="en-GB" sz="800" dirty="0" err="1">
                <a:solidFill>
                  <a:schemeClr val="tx1"/>
                </a:solidFill>
              </a:rPr>
              <a:t>Muract</a:t>
            </a:r>
            <a:r>
              <a:rPr lang="en-GB" sz="800" dirty="0">
                <a:solidFill>
                  <a:schemeClr val="tx1"/>
                </a:solidFill>
              </a:rPr>
              <a:t>, “MAN01052 – Electric Arc Furnace - steeluniversity,” Jul. 2016.  [Online]. Available: </a:t>
            </a:r>
            <a:r>
              <a:rPr lang="en-GB" sz="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https://steeluniversity.org/courses/man01052-electric-arc-furnace/</a:t>
            </a:r>
            <a:endParaRPr lang="en-GB" sz="800" dirty="0">
              <a:solidFill>
                <a:schemeClr val="tx1"/>
              </a:solidFill>
            </a:endParaRPr>
          </a:p>
          <a:p>
            <a:pPr marL="342900" indent="-342900" eaLnBrk="0" hangingPunct="0"/>
            <a:r>
              <a:rPr lang="en-GB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(2) S. Jahanshahi, J. G. Mathieson, M. A. Somerville, N. Haque, T. E. Norgate, A. </a:t>
            </a:r>
            <a:r>
              <a:rPr lang="en-GB" sz="8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Deev</a:t>
            </a:r>
            <a:r>
              <a:rPr lang="en-GB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Y. Pan, D. Xie, P. Ridgeway, and P. Zulli, “Development of Low-Emission Integrated Steelmaking Process,” Journal of Sustainable Metallurgy, vol. 1, no. 1, pp. 94–114, Mar. 2015. [Online]. Available: https://doi.org/10.1007/s40831-015-0008-6 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8" grpId="0" animBg="1"/>
      <p:bldP spid="39" grpId="0" animBg="1"/>
      <p:bldP spid="40" grpId="0" animBg="1"/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23417-A0CD-EC3E-C250-6818CE5E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288"/>
            <a:ext cx="8229600" cy="590667"/>
          </a:xfrm>
        </p:spPr>
        <p:txBody>
          <a:bodyPr/>
          <a:lstStyle/>
          <a:p>
            <a:r>
              <a:rPr lang="en-GB" sz="4000" noProof="0" dirty="0"/>
              <a:t>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B689-0C4F-36F4-6EC4-8DE879C4A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60D24-0375-4021-AE46-A5553900E826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D291B-8043-2DD4-5BCB-3F35AD41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C68045-EBBD-C81E-C212-27F144D6F196}"/>
              </a:ext>
            </a:extLst>
          </p:cNvPr>
          <p:cNvSpPr/>
          <p:nvPr/>
        </p:nvSpPr>
        <p:spPr>
          <a:xfrm>
            <a:off x="2533625" y="1063265"/>
            <a:ext cx="1754545" cy="577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Thermodynamic considerations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05984-212F-8450-FB4B-71BA82DFDC48}"/>
              </a:ext>
            </a:extLst>
          </p:cNvPr>
          <p:cNvSpPr/>
          <p:nvPr/>
        </p:nvSpPr>
        <p:spPr>
          <a:xfrm>
            <a:off x="5429250" y="1019373"/>
            <a:ext cx="2253276" cy="653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Expression of K for many reactions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88CCEF-A42D-EE22-849F-969D6BD22134}"/>
              </a:ext>
            </a:extLst>
          </p:cNvPr>
          <p:cNvSpPr/>
          <p:nvPr/>
        </p:nvSpPr>
        <p:spPr>
          <a:xfrm>
            <a:off x="8145856" y="1003408"/>
            <a:ext cx="960174" cy="653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Carbon steel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08A9F3-33FB-97C2-5898-4B35E1A08E48}"/>
              </a:ext>
            </a:extLst>
          </p:cNvPr>
          <p:cNvSpPr/>
          <p:nvPr/>
        </p:nvSpPr>
        <p:spPr>
          <a:xfrm>
            <a:off x="17556" y="3025187"/>
            <a:ext cx="1945401" cy="816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Stainless steel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150793-58E0-DFE7-7DCA-EAD65AADD2FA}"/>
              </a:ext>
            </a:extLst>
          </p:cNvPr>
          <p:cNvSpPr/>
          <p:nvPr/>
        </p:nvSpPr>
        <p:spPr>
          <a:xfrm>
            <a:off x="35110" y="5715626"/>
            <a:ext cx="1945401" cy="816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New expression of </a:t>
            </a:r>
            <a:r>
              <a:rPr lang="en-GB" i="1" noProof="0" dirty="0"/>
              <a:t>K</a:t>
            </a:r>
            <a:r>
              <a:rPr lang="en-GB" noProof="0" dirty="0"/>
              <a:t> for the reactions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6BEBEE-5C64-B7F1-F31A-3E3823280058}"/>
              </a:ext>
            </a:extLst>
          </p:cNvPr>
          <p:cNvSpPr/>
          <p:nvPr/>
        </p:nvSpPr>
        <p:spPr>
          <a:xfrm>
            <a:off x="2875142" y="5721679"/>
            <a:ext cx="2326915" cy="816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/>
              <a:t>Cal</a:t>
            </a:r>
            <a:r>
              <a:rPr lang="en-GB" noProof="0" dirty="0"/>
              <a:t>culation </a:t>
            </a:r>
            <a:r>
              <a:rPr lang="en-GB" b="1" noProof="0" dirty="0"/>
              <a:t>Pha</a:t>
            </a:r>
            <a:r>
              <a:rPr lang="en-GB" noProof="0" dirty="0"/>
              <a:t>se </a:t>
            </a:r>
            <a:r>
              <a:rPr lang="en-GB" b="1" noProof="0" dirty="0"/>
              <a:t>D</a:t>
            </a:r>
            <a:r>
              <a:rPr lang="en-GB" noProof="0" dirty="0"/>
              <a:t>iagram modelling (</a:t>
            </a:r>
            <a:r>
              <a:rPr lang="en-GB" noProof="0" dirty="0" err="1"/>
              <a:t>CalPhaD</a:t>
            </a:r>
            <a:r>
              <a:rPr lang="en-GB" noProof="0" dirty="0"/>
              <a:t>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A1550C-D1EB-6BB2-A214-3C077366750D}"/>
              </a:ext>
            </a:extLst>
          </p:cNvPr>
          <p:cNvSpPr/>
          <p:nvPr/>
        </p:nvSpPr>
        <p:spPr>
          <a:xfrm>
            <a:off x="6353750" y="5721679"/>
            <a:ext cx="2326915" cy="816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/>
              <a:t>Thermo-Calc</a:t>
            </a:r>
            <a:endParaRPr lang="en-GB" noProof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E69A89-F13A-4A14-B14A-B2F452635B0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288170" y="1345922"/>
            <a:ext cx="1141080" cy="614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0711C3-D97B-819F-06BF-B67B56D3453E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7682526" y="1329957"/>
            <a:ext cx="463330" cy="1596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E32C44-62A8-0769-C82D-BD8688C468A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90257" y="3841397"/>
            <a:ext cx="17554" cy="187422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D69B2D-0C34-68AA-22D0-5BF470F7C23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1980511" y="6123731"/>
            <a:ext cx="894631" cy="60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E5E09C-C40D-B42E-B34F-61585A37F114}"/>
              </a:ext>
            </a:extLst>
          </p:cNvPr>
          <p:cNvSpPr/>
          <p:nvPr/>
        </p:nvSpPr>
        <p:spPr>
          <a:xfrm>
            <a:off x="149017" y="4009371"/>
            <a:ext cx="1831494" cy="11586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High concentration (&gt;11wt.% of Cr)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32B219-B6CB-425F-1ED2-A3C2A4F03194}"/>
              </a:ext>
            </a:extLst>
          </p:cNvPr>
          <p:cNvGrpSpPr/>
          <p:nvPr/>
        </p:nvGrpSpPr>
        <p:grpSpPr>
          <a:xfrm>
            <a:off x="1740251" y="1656505"/>
            <a:ext cx="4942848" cy="1368682"/>
            <a:chOff x="1058062" y="1610945"/>
            <a:chExt cx="7472029" cy="136868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3756FFB-7E5A-CEF1-4356-509F963695D8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1088600" y="1792379"/>
              <a:ext cx="0" cy="118724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5B0771-311C-3E50-9B40-884BC1423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062" y="1756797"/>
              <a:ext cx="7472029" cy="55450"/>
            </a:xfrm>
            <a:prstGeom prst="line">
              <a:avLst/>
            </a:prstGeom>
            <a:ln w="762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EA1C2-A84B-568D-CDE2-74DF4070F3D3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8530091" y="1610945"/>
              <a:ext cx="0" cy="181434"/>
            </a:xfrm>
            <a:prstGeom prst="line">
              <a:avLst/>
            </a:prstGeom>
            <a:ln w="762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96F0EF-AB64-ED25-D314-107310EF5E26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202057" y="6129784"/>
            <a:ext cx="11516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D9B42B-1816-BB5A-F7EC-DCE1B2B96E24}"/>
                  </a:ext>
                </a:extLst>
              </p:cNvPr>
              <p:cNvSpPr txBox="1"/>
              <p:nvPr/>
            </p:nvSpPr>
            <p:spPr>
              <a:xfrm>
                <a:off x="1963330" y="4667482"/>
                <a:ext cx="6227666" cy="1032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 ⇌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𝑐𝐶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en-GB" b="0" noProof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fr-BE" b="0" i="1" noProof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den>
                      </m:f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temperature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composition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steel</m:t>
                      </m:r>
                      <m:r>
                        <a:rPr lang="fr-BE" b="0" i="0" noProof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slag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D9B42B-1816-BB5A-F7EC-DCE1B2B9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30" y="4667482"/>
                <a:ext cx="6227666" cy="1032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Tick with solid fill">
            <a:extLst>
              <a:ext uri="{FF2B5EF4-FFF2-40B4-BE49-F238E27FC236}">
                <a16:creationId xmlns:a16="http://schemas.microsoft.com/office/drawing/2014/main" id="{DF8C2A94-AE14-D411-D10C-56F949966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930" y="605162"/>
            <a:ext cx="1041070" cy="1204663"/>
          </a:xfrm>
          <a:prstGeom prst="rect">
            <a:avLst/>
          </a:prstGeom>
        </p:spPr>
      </p:pic>
      <p:pic>
        <p:nvPicPr>
          <p:cNvPr id="29" name="Graphic 28" descr="Close with solid fill">
            <a:extLst>
              <a:ext uri="{FF2B5EF4-FFF2-40B4-BE49-F238E27FC236}">
                <a16:creationId xmlns:a16="http://schemas.microsoft.com/office/drawing/2014/main" id="{B9A183A4-64BC-BC90-A956-FDD3DC4AA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521" y="2809067"/>
            <a:ext cx="1232225" cy="1232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B579C780-FF93-794C-D391-1F7A9F0BD5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543958"/>
                  </p:ext>
                </p:extLst>
              </p:nvPr>
            </p:nvGraphicFramePr>
            <p:xfrm>
              <a:off x="2160015" y="2001526"/>
              <a:ext cx="5745735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5735">
                      <a:extLst>
                        <a:ext uri="{9D8B030D-6E8A-4147-A177-3AD203B41FA5}">
                          <a16:colId xmlns:a16="http://schemas.microsoft.com/office/drawing/2014/main" val="301926546"/>
                        </a:ext>
                      </a:extLst>
                    </a:gridCol>
                  </a:tblGrid>
                  <a:tr h="256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Reactions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804141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 noProof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GB" sz="1600" i="1" noProof="0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659816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𝑀𝑛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𝑀𝑛𝑂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5981012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𝑀𝑛𝑂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𝑀𝑛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9036682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13799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𝑀𝑛𝑂</m:t>
                                  </m:r>
                                </m:e>
                              </m:d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e>
                              </m:d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⇌2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𝑀𝑛</m:t>
                                  </m:r>
                                </m:e>
                              </m:d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600" i="1" noProof="0" dirty="0"/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5769430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d>
                                  <m:d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𝐹𝑒𝑂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+2 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𝐶𝑟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⇌3 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𝐹𝑒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17210"/>
                      </a:ext>
                    </a:extLst>
                  </a:tr>
                  <a:tr h="2351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e>
                                </m:d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+2 </m:t>
                                </m:r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⇌3 </m:t>
                                </m:r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6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BE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 [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𝐶𝑟</m:t>
                                </m:r>
                                <m:r>
                                  <a:rPr lang="en-GB" sz="16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78012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B579C780-FF93-794C-D391-1F7A9F0BD5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543958"/>
                  </p:ext>
                </p:extLst>
              </p:nvPr>
            </p:nvGraphicFramePr>
            <p:xfrm>
              <a:off x="2160015" y="2001526"/>
              <a:ext cx="5745735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5735">
                      <a:extLst>
                        <a:ext uri="{9D8B030D-6E8A-4147-A177-3AD203B41FA5}">
                          <a16:colId xmlns:a16="http://schemas.microsoft.com/office/drawing/2014/main" val="3019265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Reactions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80414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118182" r="-530" b="-6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36598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218182" r="-530" b="-5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59810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312500" r="-530" b="-40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0366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420000" r="-530" b="-3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5137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520000" r="-530" b="-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57694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620000" r="-530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172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6" t="-720000" r="-530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78012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4016387-BDD7-1446-6CEF-8B65CCA832A1}"/>
              </a:ext>
            </a:extLst>
          </p:cNvPr>
          <p:cNvSpPr/>
          <p:nvPr/>
        </p:nvSpPr>
        <p:spPr>
          <a:xfrm>
            <a:off x="2160015" y="2002023"/>
            <a:ext cx="5739407" cy="271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44B7B-676C-E50B-3D62-2FB169B6C9F7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5DCC6ED5-10B3-D8B1-5063-711B91B7FD4E}"/>
              </a:ext>
            </a:extLst>
          </p:cNvPr>
          <p:cNvCxnSpPr>
            <a:cxnSpLocks/>
            <a:stCxn id="35" idx="1"/>
            <a:endCxn id="7" idx="1"/>
          </p:cNvCxnSpPr>
          <p:nvPr/>
        </p:nvCxnSpPr>
        <p:spPr>
          <a:xfrm rot="10800000" flipH="1" flipV="1">
            <a:off x="149017" y="669302"/>
            <a:ext cx="2384608" cy="682764"/>
          </a:xfrm>
          <a:prstGeom prst="bentConnector3">
            <a:avLst>
              <a:gd name="adj1" fmla="val -239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1801855-9585-76E9-6E8F-57FCDF060AE5}"/>
              </a:ext>
            </a:extLst>
          </p:cNvPr>
          <p:cNvSpPr/>
          <p:nvPr/>
        </p:nvSpPr>
        <p:spPr>
          <a:xfrm>
            <a:off x="149017" y="362981"/>
            <a:ext cx="3173757" cy="6126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Adaptation of a model on the EAF process for </a:t>
            </a:r>
            <a:r>
              <a:rPr lang="fr-BE" dirty="0" err="1"/>
              <a:t>stainless</a:t>
            </a:r>
            <a:r>
              <a:rPr lang="fr-BE" dirty="0"/>
              <a:t> </a:t>
            </a:r>
            <a:r>
              <a:rPr lang="fr-BE" dirty="0" err="1"/>
              <a:t>steel</a:t>
            </a:r>
            <a:endParaRPr lang="en-GB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023C37-E8FA-4615-5EBA-15696E48A34F}"/>
              </a:ext>
            </a:extLst>
          </p:cNvPr>
          <p:cNvSpPr/>
          <p:nvPr/>
        </p:nvSpPr>
        <p:spPr>
          <a:xfrm>
            <a:off x="48358" y="1037157"/>
            <a:ext cx="1219525" cy="5866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CRM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9784F5C-7514-E3A3-F279-0F6DC57FC90E}"/>
              </a:ext>
            </a:extLst>
          </p:cNvPr>
          <p:cNvSpPr txBox="1"/>
          <p:nvPr/>
        </p:nvSpPr>
        <p:spPr>
          <a:xfrm>
            <a:off x="55012" y="1664337"/>
            <a:ext cx="1505734" cy="84119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CRM: Center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of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Research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Metallurgy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(Be)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/>
      <p:bldP spid="2" grpId="0" animBg="1"/>
      <p:bldP spid="69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8EB4E-1AF4-A60A-42BC-3F1A839B5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BB3EF8B-6C5A-BC6D-FEE4-74C88B1C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5501"/>
            <a:ext cx="8229600" cy="3429000"/>
          </a:xfrm>
        </p:spPr>
        <p:txBody>
          <a:bodyPr/>
          <a:lstStyle/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30D772-E872-50D2-53B7-C9C585ED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027"/>
            <a:ext cx="8229600" cy="1143000"/>
          </a:xfrm>
        </p:spPr>
        <p:txBody>
          <a:bodyPr/>
          <a:lstStyle/>
          <a:p>
            <a:r>
              <a:rPr lang="en-GB" sz="4000" noProof="0" dirty="0"/>
              <a:t>Electric Arc Furnace (EAF) Process</a:t>
            </a:r>
            <a:r>
              <a:rPr lang="en-GB" sz="4000" baseline="30000" noProof="0" dirty="0"/>
              <a:t>(1)</a:t>
            </a:r>
            <a:endParaRPr lang="en-GB" sz="400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18904D-2CAB-A544-C7D4-4EDD4CCD0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60D24-0375-4021-AE46-A5553900E826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24CFE-4C02-712D-DB41-9ACC2ACB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grpSp>
        <p:nvGrpSpPr>
          <p:cNvPr id="41" name="Groupe 59">
            <a:extLst>
              <a:ext uri="{FF2B5EF4-FFF2-40B4-BE49-F238E27FC236}">
                <a16:creationId xmlns:a16="http://schemas.microsoft.com/office/drawing/2014/main" id="{92316124-77D9-59BF-692C-F84E638B1630}"/>
              </a:ext>
            </a:extLst>
          </p:cNvPr>
          <p:cNvGrpSpPr/>
          <p:nvPr/>
        </p:nvGrpSpPr>
        <p:grpSpPr>
          <a:xfrm>
            <a:off x="2743200" y="1570566"/>
            <a:ext cx="6400800" cy="4731274"/>
            <a:chOff x="4988040" y="786208"/>
            <a:chExt cx="7300864" cy="5271547"/>
          </a:xfrm>
        </p:grpSpPr>
        <p:grpSp>
          <p:nvGrpSpPr>
            <p:cNvPr id="42" name="Groupe 52">
              <a:extLst>
                <a:ext uri="{FF2B5EF4-FFF2-40B4-BE49-F238E27FC236}">
                  <a16:creationId xmlns:a16="http://schemas.microsoft.com/office/drawing/2014/main" id="{9830BD99-53A0-4884-E871-6FE9658F56F8}"/>
                </a:ext>
              </a:extLst>
            </p:cNvPr>
            <p:cNvGrpSpPr/>
            <p:nvPr/>
          </p:nvGrpSpPr>
          <p:grpSpPr>
            <a:xfrm>
              <a:off x="5318328" y="1806182"/>
              <a:ext cx="6654803" cy="4251573"/>
              <a:chOff x="5232400" y="2488560"/>
              <a:chExt cx="6654803" cy="4251573"/>
            </a:xfrm>
          </p:grpSpPr>
          <p:grpSp>
            <p:nvGrpSpPr>
              <p:cNvPr id="52" name="Groupe 37">
                <a:extLst>
                  <a:ext uri="{FF2B5EF4-FFF2-40B4-BE49-F238E27FC236}">
                    <a16:creationId xmlns:a16="http://schemas.microsoft.com/office/drawing/2014/main" id="{203CE140-9A17-6C65-B625-526E5022E5C8}"/>
                  </a:ext>
                </a:extLst>
              </p:cNvPr>
              <p:cNvGrpSpPr/>
              <p:nvPr/>
            </p:nvGrpSpPr>
            <p:grpSpPr>
              <a:xfrm>
                <a:off x="5232400" y="2488560"/>
                <a:ext cx="6654803" cy="4251573"/>
                <a:chOff x="5232402" y="2495550"/>
                <a:chExt cx="6654803" cy="4251573"/>
              </a:xfrm>
            </p:grpSpPr>
            <p:grpSp>
              <p:nvGrpSpPr>
                <p:cNvPr id="55" name="Groupe 38">
                  <a:extLst>
                    <a:ext uri="{FF2B5EF4-FFF2-40B4-BE49-F238E27FC236}">
                      <a16:creationId xmlns:a16="http://schemas.microsoft.com/office/drawing/2014/main" id="{737B3586-0306-0477-81E3-6A910A80BB87}"/>
                    </a:ext>
                  </a:extLst>
                </p:cNvPr>
                <p:cNvGrpSpPr/>
                <p:nvPr/>
              </p:nvGrpSpPr>
              <p:grpSpPr>
                <a:xfrm>
                  <a:off x="5232402" y="2495550"/>
                  <a:ext cx="6654803" cy="4251573"/>
                  <a:chOff x="3609701" y="2470944"/>
                  <a:chExt cx="6654803" cy="4251573"/>
                </a:xfrm>
              </p:grpSpPr>
              <p:sp>
                <p:nvSpPr>
                  <p:cNvPr id="60" name="Organigramme : Délai 42">
                    <a:extLst>
                      <a:ext uri="{FF2B5EF4-FFF2-40B4-BE49-F238E27FC236}">
                        <a16:creationId xmlns:a16="http://schemas.microsoft.com/office/drawing/2014/main" id="{DA0EEE8F-2EFE-F03E-4443-B97CE4BADB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49369" y="2007384"/>
                    <a:ext cx="2775465" cy="6654802"/>
                  </a:xfrm>
                  <a:prstGeom prst="flowChartDelay">
                    <a:avLst/>
                  </a:prstGeom>
                  <a:solidFill>
                    <a:srgbClr val="196B24"/>
                  </a:solidFill>
                  <a:ln w="762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61" name="Organigramme : Délai 43">
                    <a:extLst>
                      <a:ext uri="{FF2B5EF4-FFF2-40B4-BE49-F238E27FC236}">
                        <a16:creationId xmlns:a16="http://schemas.microsoft.com/office/drawing/2014/main" id="{8AFDF3A1-41D4-29EE-019D-0C793C1C45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89279" y="2315314"/>
                    <a:ext cx="2496083" cy="5759559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196B2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grpSp>
                <p:nvGrpSpPr>
                  <p:cNvPr id="62" name="Groupe 44">
                    <a:extLst>
                      <a:ext uri="{FF2B5EF4-FFF2-40B4-BE49-F238E27FC236}">
                        <a16:creationId xmlns:a16="http://schemas.microsoft.com/office/drawing/2014/main" id="{CFB413EE-7047-5707-29AB-73AB7EA61143}"/>
                      </a:ext>
                    </a:extLst>
                  </p:cNvPr>
                  <p:cNvGrpSpPr/>
                  <p:nvPr/>
                </p:nvGrpSpPr>
                <p:grpSpPr>
                  <a:xfrm>
                    <a:off x="3609702" y="2470944"/>
                    <a:ext cx="6654802" cy="1196708"/>
                    <a:chOff x="3465769" y="599811"/>
                    <a:chExt cx="6654802" cy="1196708"/>
                  </a:xfrm>
                </p:grpSpPr>
                <p:sp>
                  <p:nvSpPr>
                    <p:cNvPr id="63" name="Organigramme : Délai 45">
                      <a:extLst>
                        <a:ext uri="{FF2B5EF4-FFF2-40B4-BE49-F238E27FC236}">
                          <a16:creationId xmlns:a16="http://schemas.microsoft.com/office/drawing/2014/main" id="{73F22A26-4E40-A44E-61B8-3CEFF47CBF3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261571" y="-2052697"/>
                      <a:ext cx="1063633" cy="6513096"/>
                    </a:xfrm>
                    <a:prstGeom prst="flowChartDelay">
                      <a:avLst/>
                    </a:prstGeom>
                    <a:solidFill>
                      <a:srgbClr val="196B24"/>
                    </a:solidFill>
                    <a:ln w="76200">
                      <a:solidFill>
                        <a:srgbClr val="0F9ED5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  <p:sp>
                  <p:nvSpPr>
                    <p:cNvPr id="64" name="Organigramme : Délai 46">
                      <a:extLst>
                        <a:ext uri="{FF2B5EF4-FFF2-40B4-BE49-F238E27FC236}">
                          <a16:creationId xmlns:a16="http://schemas.microsoft.com/office/drawing/2014/main" id="{1A2D8AE0-D915-74B8-3F95-58D36C9884E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85487" y="-1552011"/>
                      <a:ext cx="815798" cy="5759559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196B24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  <p:sp>
                  <p:nvSpPr>
                    <p:cNvPr id="65" name="Organigramme : Délai 47">
                      <a:extLst>
                        <a:ext uri="{FF2B5EF4-FFF2-40B4-BE49-F238E27FC236}">
                          <a16:creationId xmlns:a16="http://schemas.microsoft.com/office/drawing/2014/main" id="{1A3BC297-90FB-CCE6-8472-CD111F85D30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194816" y="-2129236"/>
                      <a:ext cx="1196708" cy="6654802"/>
                    </a:xfrm>
                    <a:prstGeom prst="flowChartDelay">
                      <a:avLst/>
                    </a:prstGeom>
                    <a:noFill/>
                    <a:ln w="762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</p:grpSp>
            </p:grpSp>
            <p:cxnSp>
              <p:nvCxnSpPr>
                <p:cNvPr id="56" name="Connecteur droit 39">
                  <a:extLst>
                    <a:ext uri="{FF2B5EF4-FFF2-40B4-BE49-F238E27FC236}">
                      <a16:creationId xmlns:a16="http://schemas.microsoft.com/office/drawing/2014/main" id="{24358BF3-FF7B-8EF6-311A-06353D341C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1351" y="3971658"/>
                  <a:ext cx="5673725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40">
                  <a:extLst>
                    <a:ext uri="{FF2B5EF4-FFF2-40B4-BE49-F238E27FC236}">
                      <a16:creationId xmlns:a16="http://schemas.microsoft.com/office/drawing/2014/main" id="{82B16442-45AB-2BE3-DCCD-68515E777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1351" y="3631407"/>
                  <a:ext cx="5673725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41">
                  <a:extLst>
                    <a:ext uri="{FF2B5EF4-FFF2-40B4-BE49-F238E27FC236}">
                      <a16:creationId xmlns:a16="http://schemas.microsoft.com/office/drawing/2014/main" id="{AA21A3AF-3523-9E62-AB40-CCEC61F77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1351" y="3692258"/>
                  <a:ext cx="5673725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D0BCABF-3B9F-FAE0-23B0-75C1A27A6646}"/>
                  </a:ext>
                </a:extLst>
              </p:cNvPr>
              <p:cNvSpPr/>
              <p:nvPr/>
            </p:nvSpPr>
            <p:spPr>
              <a:xfrm>
                <a:off x="5270156" y="4007626"/>
                <a:ext cx="134977" cy="1398988"/>
              </a:xfrm>
              <a:prstGeom prst="rect">
                <a:avLst/>
              </a:prstGeom>
              <a:solidFill>
                <a:srgbClr val="0F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2024508-19F4-AEEA-ECAF-C05B139FCE42}"/>
                  </a:ext>
                </a:extLst>
              </p:cNvPr>
              <p:cNvSpPr/>
              <p:nvPr/>
            </p:nvSpPr>
            <p:spPr>
              <a:xfrm>
                <a:off x="11720054" y="4007626"/>
                <a:ext cx="134977" cy="1398988"/>
              </a:xfrm>
              <a:prstGeom prst="rect">
                <a:avLst/>
              </a:prstGeom>
              <a:solidFill>
                <a:srgbClr val="0F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43" name="Flèche : droite 11">
              <a:extLst>
                <a:ext uri="{FF2B5EF4-FFF2-40B4-BE49-F238E27FC236}">
                  <a16:creationId xmlns:a16="http://schemas.microsoft.com/office/drawing/2014/main" id="{B6ACC9C6-4E37-3CA3-8E70-96C7450AED6C}"/>
                </a:ext>
              </a:extLst>
            </p:cNvPr>
            <p:cNvSpPr/>
            <p:nvPr/>
          </p:nvSpPr>
          <p:spPr>
            <a:xfrm rot="765707">
              <a:off x="4988040" y="3522337"/>
              <a:ext cx="1034342" cy="251505"/>
            </a:xfrm>
            <a:prstGeom prst="rightArrow">
              <a:avLst>
                <a:gd name="adj1" fmla="val 100000"/>
                <a:gd name="adj2" fmla="val 56940"/>
              </a:avLst>
            </a:prstGeom>
            <a:solidFill>
              <a:schemeClr val="bg1"/>
            </a:solidFill>
            <a:ln w="7620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lèche : droite 17">
              <a:extLst>
                <a:ext uri="{FF2B5EF4-FFF2-40B4-BE49-F238E27FC236}">
                  <a16:creationId xmlns:a16="http://schemas.microsoft.com/office/drawing/2014/main" id="{3122A6F1-67EE-2F47-E239-135A6B119167}"/>
                </a:ext>
              </a:extLst>
            </p:cNvPr>
            <p:cNvSpPr/>
            <p:nvPr/>
          </p:nvSpPr>
          <p:spPr>
            <a:xfrm rot="10034185">
              <a:off x="11254562" y="3522339"/>
              <a:ext cx="1034342" cy="251505"/>
            </a:xfrm>
            <a:prstGeom prst="rightArrow">
              <a:avLst>
                <a:gd name="adj1" fmla="val 100000"/>
                <a:gd name="adj2" fmla="val 56940"/>
              </a:avLst>
            </a:prstGeom>
            <a:solidFill>
              <a:schemeClr val="bg1"/>
            </a:solidFill>
            <a:ln w="7620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 : coins arrondis 48">
              <a:extLst>
                <a:ext uri="{FF2B5EF4-FFF2-40B4-BE49-F238E27FC236}">
                  <a16:creationId xmlns:a16="http://schemas.microsoft.com/office/drawing/2014/main" id="{32315384-3C74-764C-FDB4-2A9EB241B3C3}"/>
                </a:ext>
              </a:extLst>
            </p:cNvPr>
            <p:cNvSpPr/>
            <p:nvPr/>
          </p:nvSpPr>
          <p:spPr>
            <a:xfrm>
              <a:off x="7418345" y="4304876"/>
              <a:ext cx="2454765" cy="73029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noProof="0" dirty="0"/>
                <a:t>Furnace</a:t>
              </a:r>
            </a:p>
          </p:txBody>
        </p:sp>
        <p:grpSp>
          <p:nvGrpSpPr>
            <p:cNvPr id="47" name="Groupe 15">
              <a:extLst>
                <a:ext uri="{FF2B5EF4-FFF2-40B4-BE49-F238E27FC236}">
                  <a16:creationId xmlns:a16="http://schemas.microsoft.com/office/drawing/2014/main" id="{428B48DE-2E2E-8BC7-EA29-B5AE09B9242F}"/>
                </a:ext>
              </a:extLst>
            </p:cNvPr>
            <p:cNvGrpSpPr/>
            <p:nvPr/>
          </p:nvGrpSpPr>
          <p:grpSpPr>
            <a:xfrm>
              <a:off x="7851650" y="786208"/>
              <a:ext cx="1584977" cy="2261371"/>
              <a:chOff x="6309743" y="204348"/>
              <a:chExt cx="1584977" cy="35814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D07F99C-B579-9883-DAE7-0AB2E9A22691}"/>
                  </a:ext>
                </a:extLst>
              </p:cNvPr>
              <p:cNvSpPr/>
              <p:nvPr/>
            </p:nvSpPr>
            <p:spPr>
              <a:xfrm>
                <a:off x="6309743" y="204348"/>
                <a:ext cx="423333" cy="3581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2AC2C05-D3D0-D3E9-0E74-F688DF828BF1}"/>
                  </a:ext>
                </a:extLst>
              </p:cNvPr>
              <p:cNvSpPr/>
              <p:nvPr/>
            </p:nvSpPr>
            <p:spPr>
              <a:xfrm>
                <a:off x="7471387" y="204348"/>
                <a:ext cx="423333" cy="3581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5FA59EE-E36B-E227-A3EA-242A2A9EC63A}"/>
                  </a:ext>
                </a:extLst>
              </p:cNvPr>
              <p:cNvSpPr/>
              <p:nvPr/>
            </p:nvSpPr>
            <p:spPr>
              <a:xfrm>
                <a:off x="6890565" y="204348"/>
                <a:ext cx="423333" cy="3581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48" name="Rectangle : coins arrondis 4">
              <a:extLst>
                <a:ext uri="{FF2B5EF4-FFF2-40B4-BE49-F238E27FC236}">
                  <a16:creationId xmlns:a16="http://schemas.microsoft.com/office/drawing/2014/main" id="{6CE8F174-953D-884F-6F7D-2DDDD64E657C}"/>
                </a:ext>
              </a:extLst>
            </p:cNvPr>
            <p:cNvSpPr/>
            <p:nvPr/>
          </p:nvSpPr>
          <p:spPr>
            <a:xfrm>
              <a:off x="7418345" y="1598168"/>
              <a:ext cx="2454765" cy="73029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noProof="0" dirty="0"/>
                <a:t>Roof</a:t>
              </a:r>
            </a:p>
          </p:txBody>
        </p:sp>
      </p:grpSp>
      <p:sp>
        <p:nvSpPr>
          <p:cNvPr id="66" name="Rectangle : coins arrondis 54">
            <a:extLst>
              <a:ext uri="{FF2B5EF4-FFF2-40B4-BE49-F238E27FC236}">
                <a16:creationId xmlns:a16="http://schemas.microsoft.com/office/drawing/2014/main" id="{20DBC102-0F92-C7C7-D808-5EF7DBD450A2}"/>
              </a:ext>
            </a:extLst>
          </p:cNvPr>
          <p:cNvSpPr/>
          <p:nvPr/>
        </p:nvSpPr>
        <p:spPr>
          <a:xfrm>
            <a:off x="47162" y="4246202"/>
            <a:ext cx="2741667" cy="924873"/>
          </a:xfrm>
          <a:prstGeom prst="roundRect">
            <a:avLst/>
          </a:prstGeom>
          <a:solidFill>
            <a:srgbClr val="196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/>
              <a:t>Wall in refractory materials (e.g. MgO for stainless steel)</a:t>
            </a:r>
          </a:p>
        </p:txBody>
      </p:sp>
      <p:sp>
        <p:nvSpPr>
          <p:cNvPr id="67" name="Rectangle : coins arrondis 55">
            <a:extLst>
              <a:ext uri="{FF2B5EF4-FFF2-40B4-BE49-F238E27FC236}">
                <a16:creationId xmlns:a16="http://schemas.microsoft.com/office/drawing/2014/main" id="{B3D8A6C5-32F6-8817-068B-B052E8F6923D}"/>
              </a:ext>
            </a:extLst>
          </p:cNvPr>
          <p:cNvSpPr/>
          <p:nvPr/>
        </p:nvSpPr>
        <p:spPr>
          <a:xfrm>
            <a:off x="47162" y="2864389"/>
            <a:ext cx="2741667" cy="735882"/>
          </a:xfrm>
          <a:prstGeom prst="roundRect">
            <a:avLst/>
          </a:prstGeom>
          <a:solidFill>
            <a:srgbClr val="0F9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/>
              <a:t>Water cooling system</a:t>
            </a:r>
          </a:p>
        </p:txBody>
      </p:sp>
      <p:sp>
        <p:nvSpPr>
          <p:cNvPr id="68" name="Rectangle : coins arrondis 56">
            <a:extLst>
              <a:ext uri="{FF2B5EF4-FFF2-40B4-BE49-F238E27FC236}">
                <a16:creationId xmlns:a16="http://schemas.microsoft.com/office/drawing/2014/main" id="{EBDBCD6C-FE50-8E46-F9CC-8D018E879F7D}"/>
              </a:ext>
            </a:extLst>
          </p:cNvPr>
          <p:cNvSpPr/>
          <p:nvPr/>
        </p:nvSpPr>
        <p:spPr>
          <a:xfrm>
            <a:off x="489076" y="1563012"/>
            <a:ext cx="1857838" cy="655446"/>
          </a:xfrm>
          <a:prstGeom prst="roundRect">
            <a:avLst/>
          </a:prstGeom>
          <a:solidFill>
            <a:srgbClr val="9309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/>
              <a:t>Steel</a:t>
            </a:r>
          </a:p>
        </p:txBody>
      </p:sp>
      <p:sp>
        <p:nvSpPr>
          <p:cNvPr id="69" name="Rectangle : coins arrondis 57">
            <a:extLst>
              <a:ext uri="{FF2B5EF4-FFF2-40B4-BE49-F238E27FC236}">
                <a16:creationId xmlns:a16="http://schemas.microsoft.com/office/drawing/2014/main" id="{38399564-65EF-410D-12EC-82991D466DDB}"/>
              </a:ext>
            </a:extLst>
          </p:cNvPr>
          <p:cNvSpPr/>
          <p:nvPr/>
        </p:nvSpPr>
        <p:spPr>
          <a:xfrm>
            <a:off x="341927" y="5817005"/>
            <a:ext cx="2152137" cy="65544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solidFill>
                  <a:sysClr val="windowText" lastClr="000000"/>
                </a:solidFill>
              </a:rPr>
              <a:t>Burners and oxygen injection</a:t>
            </a:r>
          </a:p>
        </p:txBody>
      </p:sp>
      <p:sp>
        <p:nvSpPr>
          <p:cNvPr id="70" name="Rectangle : coins arrondis 5">
            <a:extLst>
              <a:ext uri="{FF2B5EF4-FFF2-40B4-BE49-F238E27FC236}">
                <a16:creationId xmlns:a16="http://schemas.microsoft.com/office/drawing/2014/main" id="{FBAC289C-A19F-7C97-2BA7-5200DDE6E290}"/>
              </a:ext>
            </a:extLst>
          </p:cNvPr>
          <p:cNvSpPr/>
          <p:nvPr/>
        </p:nvSpPr>
        <p:spPr>
          <a:xfrm>
            <a:off x="6734688" y="1255642"/>
            <a:ext cx="2152137" cy="65544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/>
              <a:t>Electrodes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F0147-2C45-BF20-1CA3-8022B56A5642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4BFAD-40F7-CCC8-1237-652E05771323}"/>
              </a:ext>
            </a:extLst>
          </p:cNvPr>
          <p:cNvSpPr/>
          <p:nvPr/>
        </p:nvSpPr>
        <p:spPr>
          <a:xfrm>
            <a:off x="92074" y="963138"/>
            <a:ext cx="8794751" cy="203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GB" sz="1000" dirty="0">
                <a:solidFill>
                  <a:schemeClr val="tx1"/>
                </a:solidFill>
              </a:rPr>
              <a:t>(1) J. </a:t>
            </a:r>
            <a:r>
              <a:rPr lang="en-GB" sz="1000" dirty="0" err="1">
                <a:solidFill>
                  <a:schemeClr val="tx1"/>
                </a:solidFill>
              </a:rPr>
              <a:t>Muract</a:t>
            </a:r>
            <a:r>
              <a:rPr lang="en-GB" sz="1000" dirty="0">
                <a:solidFill>
                  <a:schemeClr val="tx1"/>
                </a:solidFill>
              </a:rPr>
              <a:t>, “MAN01052 – Electric Arc Furnace - steeluniversity,” Jul. 2016.  [Online]. Available: </a:t>
            </a:r>
            <a:r>
              <a:rPr lang="en-GB" sz="1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https://steeluniversity.org/courses/man01052-electric-arc-furnace</a:t>
            </a:r>
            <a:r>
              <a:rPr lang="en-GB" sz="1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722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51B02-7139-8752-071D-F7A24A44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30624F4-6675-0F93-696E-AD9413B6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4000" dirty="0"/>
              <a:t>Electric Arc Furnace (EAF) Process</a:t>
            </a:r>
            <a:r>
              <a:rPr lang="en-GB" sz="4000" baseline="30000" dirty="0"/>
              <a:t>(1)</a:t>
            </a:r>
            <a:endParaRPr lang="en-GB" sz="400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54ECA3-4EFD-1EAB-9B2A-85A820373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60D24-0375-4021-AE46-A5553900E826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C6CBC-5E96-03B9-7861-6F612A93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36" name="ZoneTexte 4">
            <a:extLst>
              <a:ext uri="{FF2B5EF4-FFF2-40B4-BE49-F238E27FC236}">
                <a16:creationId xmlns:a16="http://schemas.microsoft.com/office/drawing/2014/main" id="{57F9C4A1-C10B-4732-48C8-408C842B9DB7}"/>
              </a:ext>
            </a:extLst>
          </p:cNvPr>
          <p:cNvSpPr txBox="1"/>
          <p:nvPr/>
        </p:nvSpPr>
        <p:spPr>
          <a:xfrm>
            <a:off x="7759147" y="846724"/>
            <a:ext cx="148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To be continued…</a:t>
            </a:r>
          </a:p>
        </p:txBody>
      </p:sp>
      <p:sp>
        <p:nvSpPr>
          <p:cNvPr id="71" name="Rectangle : coins arrondis 15">
            <a:extLst>
              <a:ext uri="{FF2B5EF4-FFF2-40B4-BE49-F238E27FC236}">
                <a16:creationId xmlns:a16="http://schemas.microsoft.com/office/drawing/2014/main" id="{1B2FD39B-E661-1F1B-0685-55F34A9C354A}"/>
              </a:ext>
            </a:extLst>
          </p:cNvPr>
          <p:cNvSpPr/>
          <p:nvPr/>
        </p:nvSpPr>
        <p:spPr>
          <a:xfrm>
            <a:off x="43926" y="2719552"/>
            <a:ext cx="1486791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Basket preparation:</a:t>
            </a:r>
          </a:p>
          <a:p>
            <a:pPr algn="ctr"/>
            <a:endParaRPr lang="en-GB" noProof="0" dirty="0"/>
          </a:p>
          <a:p>
            <a:pPr algn="ctr"/>
            <a:r>
              <a:rPr lang="en-GB" noProof="0" dirty="0"/>
              <a:t>2/3 baskets  with scraps</a:t>
            </a:r>
          </a:p>
        </p:txBody>
      </p:sp>
      <p:sp>
        <p:nvSpPr>
          <p:cNvPr id="72" name="Rectangle : coins arrondis 17">
            <a:extLst>
              <a:ext uri="{FF2B5EF4-FFF2-40B4-BE49-F238E27FC236}">
                <a16:creationId xmlns:a16="http://schemas.microsoft.com/office/drawing/2014/main" id="{633974DD-35E8-3E40-E771-5D7C6A74A875}"/>
              </a:ext>
            </a:extLst>
          </p:cNvPr>
          <p:cNvSpPr/>
          <p:nvPr/>
        </p:nvSpPr>
        <p:spPr>
          <a:xfrm>
            <a:off x="2766154" y="2698449"/>
            <a:ext cx="1127267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Melt down charging 1</a:t>
            </a:r>
          </a:p>
        </p:txBody>
      </p:sp>
      <p:sp>
        <p:nvSpPr>
          <p:cNvPr id="73" name="Rectangle : coins arrondis 18">
            <a:extLst>
              <a:ext uri="{FF2B5EF4-FFF2-40B4-BE49-F238E27FC236}">
                <a16:creationId xmlns:a16="http://schemas.microsoft.com/office/drawing/2014/main" id="{54AF4909-84D1-6C89-3734-4EAC4E39A2E6}"/>
              </a:ext>
            </a:extLst>
          </p:cNvPr>
          <p:cNvSpPr/>
          <p:nvPr/>
        </p:nvSpPr>
        <p:spPr>
          <a:xfrm>
            <a:off x="3998307" y="2698449"/>
            <a:ext cx="1127266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Charging of basket 2</a:t>
            </a:r>
          </a:p>
        </p:txBody>
      </p:sp>
      <p:sp>
        <p:nvSpPr>
          <p:cNvPr id="74" name="Rectangle : coins arrondis 19">
            <a:extLst>
              <a:ext uri="{FF2B5EF4-FFF2-40B4-BE49-F238E27FC236}">
                <a16:creationId xmlns:a16="http://schemas.microsoft.com/office/drawing/2014/main" id="{A099F6FE-5E54-D65F-545C-4013E454C760}"/>
              </a:ext>
            </a:extLst>
          </p:cNvPr>
          <p:cNvSpPr/>
          <p:nvPr/>
        </p:nvSpPr>
        <p:spPr>
          <a:xfrm>
            <a:off x="5710022" y="2722881"/>
            <a:ext cx="1082801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Melt down charging 2</a:t>
            </a:r>
          </a:p>
        </p:txBody>
      </p:sp>
      <p:sp>
        <p:nvSpPr>
          <p:cNvPr id="75" name="Rectangle : coins arrondis 20">
            <a:extLst>
              <a:ext uri="{FF2B5EF4-FFF2-40B4-BE49-F238E27FC236}">
                <a16:creationId xmlns:a16="http://schemas.microsoft.com/office/drawing/2014/main" id="{98E1AA6F-DE1C-8AE6-43AF-7D6FAD9836FB}"/>
              </a:ext>
            </a:extLst>
          </p:cNvPr>
          <p:cNvSpPr/>
          <p:nvPr/>
        </p:nvSpPr>
        <p:spPr>
          <a:xfrm>
            <a:off x="6814384" y="2732315"/>
            <a:ext cx="1082801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Refining</a:t>
            </a:r>
          </a:p>
        </p:txBody>
      </p:sp>
      <p:sp>
        <p:nvSpPr>
          <p:cNvPr id="76" name="Rectangle : coins arrondis 21">
            <a:extLst>
              <a:ext uri="{FF2B5EF4-FFF2-40B4-BE49-F238E27FC236}">
                <a16:creationId xmlns:a16="http://schemas.microsoft.com/office/drawing/2014/main" id="{FEBCF7B6-A782-6068-7B26-C9F212CC6A98}"/>
              </a:ext>
            </a:extLst>
          </p:cNvPr>
          <p:cNvSpPr/>
          <p:nvPr/>
        </p:nvSpPr>
        <p:spPr>
          <a:xfrm>
            <a:off x="7981751" y="2726691"/>
            <a:ext cx="1026883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Tapping</a:t>
            </a:r>
          </a:p>
        </p:txBody>
      </p:sp>
      <p:sp>
        <p:nvSpPr>
          <p:cNvPr id="77" name="Rectangle : coins arrondis 22">
            <a:extLst>
              <a:ext uri="{FF2B5EF4-FFF2-40B4-BE49-F238E27FC236}">
                <a16:creationId xmlns:a16="http://schemas.microsoft.com/office/drawing/2014/main" id="{84D63318-B570-F5B3-4250-18ADBE09D279}"/>
              </a:ext>
            </a:extLst>
          </p:cNvPr>
          <p:cNvSpPr/>
          <p:nvPr/>
        </p:nvSpPr>
        <p:spPr>
          <a:xfrm>
            <a:off x="1584803" y="2698449"/>
            <a:ext cx="1127265" cy="144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Charging of basket 1</a:t>
            </a:r>
          </a:p>
        </p:txBody>
      </p:sp>
      <p:cxnSp>
        <p:nvCxnSpPr>
          <p:cNvPr id="78" name="Connecteur droit avec flèche 24">
            <a:extLst>
              <a:ext uri="{FF2B5EF4-FFF2-40B4-BE49-F238E27FC236}">
                <a16:creationId xmlns:a16="http://schemas.microsoft.com/office/drawing/2014/main" id="{B4911435-1391-FC7D-3BC5-96A97EF4D43F}"/>
              </a:ext>
            </a:extLst>
          </p:cNvPr>
          <p:cNvCxnSpPr/>
          <p:nvPr/>
        </p:nvCxnSpPr>
        <p:spPr>
          <a:xfrm flipV="1">
            <a:off x="135366" y="4884392"/>
            <a:ext cx="0" cy="154093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25">
            <a:extLst>
              <a:ext uri="{FF2B5EF4-FFF2-40B4-BE49-F238E27FC236}">
                <a16:creationId xmlns:a16="http://schemas.microsoft.com/office/drawing/2014/main" id="{73AD5F3F-3130-48FF-003E-E2893BF6439C}"/>
              </a:ext>
            </a:extLst>
          </p:cNvPr>
          <p:cNvCxnSpPr>
            <a:cxnSpLocks/>
          </p:cNvCxnSpPr>
          <p:nvPr/>
        </p:nvCxnSpPr>
        <p:spPr>
          <a:xfrm flipV="1">
            <a:off x="103024" y="6361486"/>
            <a:ext cx="8905610" cy="2785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Graphique 41">
            <a:extLst>
              <a:ext uri="{FF2B5EF4-FFF2-40B4-BE49-F238E27FC236}">
                <a16:creationId xmlns:a16="http://schemas.microsoft.com/office/drawing/2014/main" id="{DAF91C3D-750C-C28E-A617-490F22633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578159"/>
              </p:ext>
            </p:extLst>
          </p:nvPr>
        </p:nvGraphicFramePr>
        <p:xfrm>
          <a:off x="1656280" y="4558881"/>
          <a:ext cx="7711239" cy="180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ZoneTexte 42">
            <a:extLst>
              <a:ext uri="{FF2B5EF4-FFF2-40B4-BE49-F238E27FC236}">
                <a16:creationId xmlns:a16="http://schemas.microsoft.com/office/drawing/2014/main" id="{ED1EB06B-C365-BE91-1386-799E0CB3814C}"/>
              </a:ext>
            </a:extLst>
          </p:cNvPr>
          <p:cNvSpPr txBox="1"/>
          <p:nvPr/>
        </p:nvSpPr>
        <p:spPr>
          <a:xfrm>
            <a:off x="135366" y="5160839"/>
            <a:ext cx="263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>
                <a:solidFill>
                  <a:srgbClr val="FF0000"/>
                </a:solidFill>
              </a:rPr>
              <a:t>Power supply during the process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D0D0D09-A59D-5931-8258-835B202E7767}"/>
              </a:ext>
            </a:extLst>
          </p:cNvPr>
          <p:cNvGrpSpPr/>
          <p:nvPr/>
        </p:nvGrpSpPr>
        <p:grpSpPr>
          <a:xfrm>
            <a:off x="26884" y="949248"/>
            <a:ext cx="8160139" cy="1671260"/>
            <a:chOff x="283633" y="934737"/>
            <a:chExt cx="10206567" cy="1568453"/>
          </a:xfrm>
        </p:grpSpPr>
        <p:sp>
          <p:nvSpPr>
            <p:cNvPr id="35" name="Flèche : droite 3">
              <a:extLst>
                <a:ext uri="{FF2B5EF4-FFF2-40B4-BE49-F238E27FC236}">
                  <a16:creationId xmlns:a16="http://schemas.microsoft.com/office/drawing/2014/main" id="{3BF6C898-82BD-E95A-0699-2CD5FED32830}"/>
                </a:ext>
              </a:extLst>
            </p:cNvPr>
            <p:cNvSpPr/>
            <p:nvPr/>
          </p:nvSpPr>
          <p:spPr>
            <a:xfrm>
              <a:off x="283633" y="934739"/>
              <a:ext cx="10206567" cy="1532467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7" name="Connecteur droit 6">
              <a:extLst>
                <a:ext uri="{FF2B5EF4-FFF2-40B4-BE49-F238E27FC236}">
                  <a16:creationId xmlns:a16="http://schemas.microsoft.com/office/drawing/2014/main" id="{666DD962-1C5C-7E8A-7984-7F7FB3C52C64}"/>
                </a:ext>
              </a:extLst>
            </p:cNvPr>
            <p:cNvCxnSpPr>
              <a:cxnSpLocks/>
            </p:cNvCxnSpPr>
            <p:nvPr/>
          </p:nvCxnSpPr>
          <p:spPr>
            <a:xfrm>
              <a:off x="1190561" y="934737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8">
              <a:extLst>
                <a:ext uri="{FF2B5EF4-FFF2-40B4-BE49-F238E27FC236}">
                  <a16:creationId xmlns:a16="http://schemas.microsoft.com/office/drawing/2014/main" id="{C29D006D-9224-ABE1-AEF7-F72E4867C2D8}"/>
                </a:ext>
              </a:extLst>
            </p:cNvPr>
            <p:cNvCxnSpPr>
              <a:cxnSpLocks/>
            </p:cNvCxnSpPr>
            <p:nvPr/>
          </p:nvCxnSpPr>
          <p:spPr>
            <a:xfrm>
              <a:off x="1887475" y="934737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9">
              <a:extLst>
                <a:ext uri="{FF2B5EF4-FFF2-40B4-BE49-F238E27FC236}">
                  <a16:creationId xmlns:a16="http://schemas.microsoft.com/office/drawing/2014/main" id="{EB5D75C5-7D75-22E0-1E70-AA7A2D95EC55}"/>
                </a:ext>
              </a:extLst>
            </p:cNvPr>
            <p:cNvCxnSpPr>
              <a:cxnSpLocks/>
            </p:cNvCxnSpPr>
            <p:nvPr/>
          </p:nvCxnSpPr>
          <p:spPr>
            <a:xfrm>
              <a:off x="4253507" y="934737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10">
              <a:extLst>
                <a:ext uri="{FF2B5EF4-FFF2-40B4-BE49-F238E27FC236}">
                  <a16:creationId xmlns:a16="http://schemas.microsoft.com/office/drawing/2014/main" id="{9BB92AAB-4196-9CEB-E63B-5315EFDE804F}"/>
                </a:ext>
              </a:extLst>
            </p:cNvPr>
            <p:cNvCxnSpPr>
              <a:cxnSpLocks/>
            </p:cNvCxnSpPr>
            <p:nvPr/>
          </p:nvCxnSpPr>
          <p:spPr>
            <a:xfrm>
              <a:off x="4935840" y="934737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11">
              <a:extLst>
                <a:ext uri="{FF2B5EF4-FFF2-40B4-BE49-F238E27FC236}">
                  <a16:creationId xmlns:a16="http://schemas.microsoft.com/office/drawing/2014/main" id="{C2E895EB-A737-CB59-4C57-BF8BA9B03F0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652" y="970723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14">
              <a:extLst>
                <a:ext uri="{FF2B5EF4-FFF2-40B4-BE49-F238E27FC236}">
                  <a16:creationId xmlns:a16="http://schemas.microsoft.com/office/drawing/2014/main" id="{A46C8D05-F768-6456-0938-A0ACD32CAA9D}"/>
                </a:ext>
              </a:extLst>
            </p:cNvPr>
            <p:cNvCxnSpPr>
              <a:cxnSpLocks/>
            </p:cNvCxnSpPr>
            <p:nvPr/>
          </p:nvCxnSpPr>
          <p:spPr>
            <a:xfrm>
              <a:off x="9253956" y="934737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49">
              <a:extLst>
                <a:ext uri="{FF2B5EF4-FFF2-40B4-BE49-F238E27FC236}">
                  <a16:creationId xmlns:a16="http://schemas.microsoft.com/office/drawing/2014/main" id="{447CDCBD-F8F7-8027-E6AF-416EA1A75B4A}"/>
                </a:ext>
              </a:extLst>
            </p:cNvPr>
            <p:cNvCxnSpPr>
              <a:cxnSpLocks/>
            </p:cNvCxnSpPr>
            <p:nvPr/>
          </p:nvCxnSpPr>
          <p:spPr>
            <a:xfrm>
              <a:off x="9668764" y="934737"/>
              <a:ext cx="0" cy="15324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65058E4-3639-71D8-08E2-2E6022A22EFC}"/>
              </a:ext>
            </a:extLst>
          </p:cNvPr>
          <p:cNvSpPr/>
          <p:nvPr/>
        </p:nvSpPr>
        <p:spPr>
          <a:xfrm>
            <a:off x="1528214" y="1015633"/>
            <a:ext cx="1410124" cy="148939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Addition of oxide and injection of oxygen and natural gas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EC0BD59-EF42-14E9-2A93-F3D2EE613BC9}"/>
              </a:ext>
            </a:extLst>
          </p:cNvPr>
          <p:cNvSpPr/>
          <p:nvPr/>
        </p:nvSpPr>
        <p:spPr>
          <a:xfrm>
            <a:off x="4038053" y="1048573"/>
            <a:ext cx="1401489" cy="13989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Addition of oxide and injection of oxygen and natural gas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25FBB47-846C-50EC-1B75-35B0070F66A9}"/>
              </a:ext>
            </a:extLst>
          </p:cNvPr>
          <p:cNvSpPr/>
          <p:nvPr/>
        </p:nvSpPr>
        <p:spPr>
          <a:xfrm>
            <a:off x="5775823" y="1130660"/>
            <a:ext cx="1310643" cy="14066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Addition of oxide and injection of oxygen</a:t>
            </a:r>
          </a:p>
        </p:txBody>
      </p:sp>
      <p:cxnSp>
        <p:nvCxnSpPr>
          <p:cNvPr id="82" name="Connecteur droit avec flèche 5">
            <a:extLst>
              <a:ext uri="{FF2B5EF4-FFF2-40B4-BE49-F238E27FC236}">
                <a16:creationId xmlns:a16="http://schemas.microsoft.com/office/drawing/2014/main" id="{404E2ADE-A433-36CA-A37D-C3FAFB36E18A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457200" y="2447539"/>
            <a:ext cx="330122" cy="27201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7">
            <a:extLst>
              <a:ext uri="{FF2B5EF4-FFF2-40B4-BE49-F238E27FC236}">
                <a16:creationId xmlns:a16="http://schemas.microsoft.com/office/drawing/2014/main" id="{72ABF7A6-0281-87EF-17DE-610748D27516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1166013" y="2447539"/>
            <a:ext cx="982423" cy="2509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23">
            <a:extLst>
              <a:ext uri="{FF2B5EF4-FFF2-40B4-BE49-F238E27FC236}">
                <a16:creationId xmlns:a16="http://schemas.microsoft.com/office/drawing/2014/main" id="{A9B73F39-7210-5BBF-131E-CC2EF289424F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3062319" y="2447539"/>
            <a:ext cx="267469" cy="2509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33">
            <a:extLst>
              <a:ext uri="{FF2B5EF4-FFF2-40B4-BE49-F238E27FC236}">
                <a16:creationId xmlns:a16="http://schemas.microsoft.com/office/drawing/2014/main" id="{C0B6F08D-BF20-773A-4465-F870068305FA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645327" y="2447539"/>
            <a:ext cx="916613" cy="2509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36">
            <a:extLst>
              <a:ext uri="{FF2B5EF4-FFF2-40B4-BE49-F238E27FC236}">
                <a16:creationId xmlns:a16="http://schemas.microsoft.com/office/drawing/2014/main" id="{839F2A20-BC1C-E851-F91B-5E21FD5AE5EC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5498674" y="2447539"/>
            <a:ext cx="752749" cy="27534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39">
            <a:extLst>
              <a:ext uri="{FF2B5EF4-FFF2-40B4-BE49-F238E27FC236}">
                <a16:creationId xmlns:a16="http://schemas.microsoft.com/office/drawing/2014/main" id="{30E1BC94-C96B-61D7-BA3E-936CA8C1AD5C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7086466" y="2447539"/>
            <a:ext cx="269319" cy="28477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43">
            <a:extLst>
              <a:ext uri="{FF2B5EF4-FFF2-40B4-BE49-F238E27FC236}">
                <a16:creationId xmlns:a16="http://schemas.microsoft.com/office/drawing/2014/main" id="{8A874DA0-7462-6D3B-CA79-CECCEB37F13D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7355785" y="2299119"/>
            <a:ext cx="1139408" cy="42757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86E841-C875-8B1F-0430-6E71896BD1A7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F7B8A-AF9A-ABDD-0507-1C9A6D96155E}"/>
              </a:ext>
            </a:extLst>
          </p:cNvPr>
          <p:cNvSpPr/>
          <p:nvPr/>
        </p:nvSpPr>
        <p:spPr>
          <a:xfrm>
            <a:off x="47889" y="753946"/>
            <a:ext cx="8794751" cy="203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GB" sz="1000" dirty="0">
                <a:solidFill>
                  <a:schemeClr val="tx1"/>
                </a:solidFill>
              </a:rPr>
              <a:t>(1) J. </a:t>
            </a:r>
            <a:r>
              <a:rPr lang="en-GB" sz="1000" dirty="0" err="1">
                <a:solidFill>
                  <a:schemeClr val="tx1"/>
                </a:solidFill>
              </a:rPr>
              <a:t>Muract</a:t>
            </a:r>
            <a:r>
              <a:rPr lang="en-GB" sz="1000" dirty="0">
                <a:solidFill>
                  <a:schemeClr val="tx1"/>
                </a:solidFill>
              </a:rPr>
              <a:t>, “MAN01052 – Electric Arc Furnace - steeluniversity,” Jul. 2016.  [Online]. Available: </a:t>
            </a:r>
            <a:r>
              <a:rPr lang="en-GB" sz="10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https://steeluniversity.org/courses/man01052-electric-arc-furnace</a:t>
            </a:r>
            <a:r>
              <a:rPr lang="en-GB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52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4E4C8-7FC5-5E1A-832C-794876981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94" y="1611667"/>
            <a:ext cx="2310521" cy="417448"/>
          </a:xfrm>
        </p:spPr>
        <p:txBody>
          <a:bodyPr/>
          <a:lstStyle/>
          <a:p>
            <a:r>
              <a:rPr lang="en-GB" sz="2000" b="1" u="sng" noProof="0" dirty="0">
                <a:solidFill>
                  <a:schemeClr val="tx1"/>
                </a:solidFill>
              </a:rPr>
              <a:t>Slag</a:t>
            </a:r>
            <a:r>
              <a:rPr lang="en-GB" sz="2000" noProof="0" dirty="0">
                <a:solidFill>
                  <a:schemeClr val="tx1"/>
                </a:solidFill>
              </a:rPr>
              <a:t> = mix of oxides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84C32-7614-456C-CCBE-0FF862C7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"/>
            <a:ext cx="9144000" cy="1143000"/>
          </a:xfrm>
        </p:spPr>
        <p:txBody>
          <a:bodyPr/>
          <a:lstStyle/>
          <a:p>
            <a:r>
              <a:rPr lang="en-GB" sz="4000" dirty="0"/>
              <a:t>Electric Arc Furnace (EAF) Process</a:t>
            </a:r>
            <a:r>
              <a:rPr lang="en-GB" sz="4000" baseline="30000" dirty="0"/>
              <a:t>(1)</a:t>
            </a:r>
            <a:endParaRPr lang="en-GB" sz="40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B0D98-FE16-7AD4-A1A3-58B31CB41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60D24-0375-4021-AE46-A5553900E826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62CA0-B40A-0853-00DA-281133AA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6" name="ZoneTexte 63">
            <a:extLst>
              <a:ext uri="{FF2B5EF4-FFF2-40B4-BE49-F238E27FC236}">
                <a16:creationId xmlns:a16="http://schemas.microsoft.com/office/drawing/2014/main" id="{3FB11ED7-C88A-F103-1D0D-D727CA155D1E}"/>
              </a:ext>
            </a:extLst>
          </p:cNvPr>
          <p:cNvSpPr txBox="1"/>
          <p:nvPr/>
        </p:nvSpPr>
        <p:spPr>
          <a:xfrm>
            <a:off x="1848786" y="3730796"/>
            <a:ext cx="572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solidFill>
                  <a:srgbClr val="FF0000"/>
                </a:solidFill>
              </a:rPr>
              <a:t>Important Property of the slag for these purposes</a:t>
            </a:r>
            <a:endParaRPr lang="en-GB" noProof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81">
                <a:extLst>
                  <a:ext uri="{FF2B5EF4-FFF2-40B4-BE49-F238E27FC236}">
                    <a16:creationId xmlns:a16="http://schemas.microsoft.com/office/drawing/2014/main" id="{2E872A6E-07B7-C140-4AA0-74206CC7C372}"/>
                  </a:ext>
                </a:extLst>
              </p:cNvPr>
              <p:cNvSpPr txBox="1"/>
              <p:nvPr/>
            </p:nvSpPr>
            <p:spPr>
              <a:xfrm>
                <a:off x="1357105" y="4435590"/>
                <a:ext cx="2515752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𝐵𝑎𝑠𝑖𝑐𝑖𝑡𝑦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. % 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𝐶𝑎𝑂</m:t>
                          </m:r>
                        </m:num>
                        <m:den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. % 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7" name="ZoneTexte 81">
                <a:extLst>
                  <a:ext uri="{FF2B5EF4-FFF2-40B4-BE49-F238E27FC236}">
                    <a16:creationId xmlns:a16="http://schemas.microsoft.com/office/drawing/2014/main" id="{2E872A6E-07B7-C140-4AA0-74206CC7C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05" y="4435590"/>
                <a:ext cx="2515752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3">
                <a:extLst>
                  <a:ext uri="{FF2B5EF4-FFF2-40B4-BE49-F238E27FC236}">
                    <a16:creationId xmlns:a16="http://schemas.microsoft.com/office/drawing/2014/main" id="{A4B76422-A030-3A85-3654-6108AAF786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427912"/>
                  </p:ext>
                </p:extLst>
              </p:nvPr>
            </p:nvGraphicFramePr>
            <p:xfrm>
              <a:off x="5229962" y="4215982"/>
              <a:ext cx="2556933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6141">
                      <a:extLst>
                        <a:ext uri="{9D8B030D-6E8A-4147-A177-3AD203B41FA5}">
                          <a16:colId xmlns:a16="http://schemas.microsoft.com/office/drawing/2014/main" val="2980343367"/>
                        </a:ext>
                      </a:extLst>
                    </a:gridCol>
                    <a:gridCol w="1120792">
                      <a:extLst>
                        <a:ext uri="{9D8B030D-6E8A-4147-A177-3AD203B41FA5}">
                          <a16:colId xmlns:a16="http://schemas.microsoft.com/office/drawing/2014/main" val="76247997"/>
                        </a:ext>
                      </a:extLst>
                    </a:gridCol>
                  </a:tblGrid>
                  <a:tr h="342067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GB" sz="1800" kern="1200" noProof="0" dirty="0">
                              <a:solidFill>
                                <a:schemeClr val="dk1"/>
                              </a:solidFill>
                            </a:rPr>
                            <a:t>Basic</a:t>
                          </a:r>
                          <a:endParaRPr lang="en-GB" sz="1800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𝑀𝑔𝑂</m:t>
                                </m:r>
                                <m:r>
                                  <a:rPr lang="en-GB" sz="1800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sz="1800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𝐶𝑎𝑂</m:t>
                                </m:r>
                              </m:oMath>
                            </m:oMathPara>
                          </a14:m>
                          <a:endParaRPr lang="en-GB" sz="1800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5165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Acid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noProof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b="0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2648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Amphoteric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noProof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b="0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b="0" noProof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2339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3">
                <a:extLst>
                  <a:ext uri="{FF2B5EF4-FFF2-40B4-BE49-F238E27FC236}">
                    <a16:creationId xmlns:a16="http://schemas.microsoft.com/office/drawing/2014/main" id="{A4B76422-A030-3A85-3654-6108AAF786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427912"/>
                  </p:ext>
                </p:extLst>
              </p:nvPr>
            </p:nvGraphicFramePr>
            <p:xfrm>
              <a:off x="5229962" y="4215982"/>
              <a:ext cx="2556933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6141">
                      <a:extLst>
                        <a:ext uri="{9D8B030D-6E8A-4147-A177-3AD203B41FA5}">
                          <a16:colId xmlns:a16="http://schemas.microsoft.com/office/drawing/2014/main" val="2980343367"/>
                        </a:ext>
                      </a:extLst>
                    </a:gridCol>
                    <a:gridCol w="1120792">
                      <a:extLst>
                        <a:ext uri="{9D8B030D-6E8A-4147-A177-3AD203B41FA5}">
                          <a16:colId xmlns:a16="http://schemas.microsoft.com/office/drawing/2014/main" val="7624799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GB" sz="1800" kern="1200" noProof="0" dirty="0">
                              <a:solidFill>
                                <a:schemeClr val="dk1"/>
                              </a:solidFill>
                            </a:rPr>
                            <a:t>Basic</a:t>
                          </a:r>
                          <a:endParaRPr lang="en-GB" sz="1800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108" t="-8333" r="-1081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516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Acid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108" t="-106557" r="-108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92648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Amphoteric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108" t="-210000" r="-1081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3395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BFB093-739B-EF28-BD0F-A0F2070A47A7}"/>
              </a:ext>
            </a:extLst>
          </p:cNvPr>
          <p:cNvSpPr txBox="1"/>
          <p:nvPr/>
        </p:nvSpPr>
        <p:spPr>
          <a:xfrm>
            <a:off x="0" y="2000516"/>
            <a:ext cx="4061510" cy="151083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rotect the refractory on the wall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help for refining step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noProof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rotect steel thermally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from the outside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5D3EF-4E02-D5B6-DBF4-603D58BE55F1}"/>
              </a:ext>
            </a:extLst>
          </p:cNvPr>
          <p:cNvSpPr txBox="1"/>
          <p:nvPr/>
        </p:nvSpPr>
        <p:spPr>
          <a:xfrm>
            <a:off x="2203450" y="5703024"/>
            <a:ext cx="6400799" cy="48964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Study the influence of slag basicity on equilibrium steel-slag</a:t>
            </a:r>
          </a:p>
        </p:txBody>
      </p:sp>
      <p:grpSp>
        <p:nvGrpSpPr>
          <p:cNvPr id="11" name="Groupe 59">
            <a:extLst>
              <a:ext uri="{FF2B5EF4-FFF2-40B4-BE49-F238E27FC236}">
                <a16:creationId xmlns:a16="http://schemas.microsoft.com/office/drawing/2014/main" id="{B40558E7-512F-9718-E6F8-C726B3D6B371}"/>
              </a:ext>
            </a:extLst>
          </p:cNvPr>
          <p:cNvGrpSpPr/>
          <p:nvPr/>
        </p:nvGrpSpPr>
        <p:grpSpPr>
          <a:xfrm>
            <a:off x="4861865" y="987303"/>
            <a:ext cx="4143375" cy="2477559"/>
            <a:chOff x="4988040" y="786208"/>
            <a:chExt cx="7300864" cy="5271547"/>
          </a:xfrm>
        </p:grpSpPr>
        <p:grpSp>
          <p:nvGrpSpPr>
            <p:cNvPr id="13" name="Groupe 52">
              <a:extLst>
                <a:ext uri="{FF2B5EF4-FFF2-40B4-BE49-F238E27FC236}">
                  <a16:creationId xmlns:a16="http://schemas.microsoft.com/office/drawing/2014/main" id="{C1214F2D-AE77-D208-B975-9D51B5E53740}"/>
                </a:ext>
              </a:extLst>
            </p:cNvPr>
            <p:cNvGrpSpPr/>
            <p:nvPr/>
          </p:nvGrpSpPr>
          <p:grpSpPr>
            <a:xfrm>
              <a:off x="5318328" y="1806182"/>
              <a:ext cx="6654803" cy="4251573"/>
              <a:chOff x="5232400" y="2488560"/>
              <a:chExt cx="6654803" cy="4251573"/>
            </a:xfrm>
          </p:grpSpPr>
          <p:grpSp>
            <p:nvGrpSpPr>
              <p:cNvPr id="22" name="Groupe 37">
                <a:extLst>
                  <a:ext uri="{FF2B5EF4-FFF2-40B4-BE49-F238E27FC236}">
                    <a16:creationId xmlns:a16="http://schemas.microsoft.com/office/drawing/2014/main" id="{559EB530-F568-36DB-416F-25285B41BED2}"/>
                  </a:ext>
                </a:extLst>
              </p:cNvPr>
              <p:cNvGrpSpPr/>
              <p:nvPr/>
            </p:nvGrpSpPr>
            <p:grpSpPr>
              <a:xfrm>
                <a:off x="5232400" y="2488560"/>
                <a:ext cx="6654803" cy="4251573"/>
                <a:chOff x="5232402" y="2495550"/>
                <a:chExt cx="6654803" cy="4251573"/>
              </a:xfrm>
            </p:grpSpPr>
            <p:grpSp>
              <p:nvGrpSpPr>
                <p:cNvPr id="25" name="Groupe 38">
                  <a:extLst>
                    <a:ext uri="{FF2B5EF4-FFF2-40B4-BE49-F238E27FC236}">
                      <a16:creationId xmlns:a16="http://schemas.microsoft.com/office/drawing/2014/main" id="{5B4080AE-0C3C-D49C-8003-7DB566F555C2}"/>
                    </a:ext>
                  </a:extLst>
                </p:cNvPr>
                <p:cNvGrpSpPr/>
                <p:nvPr/>
              </p:nvGrpSpPr>
              <p:grpSpPr>
                <a:xfrm>
                  <a:off x="5232402" y="2495550"/>
                  <a:ext cx="6654803" cy="4251573"/>
                  <a:chOff x="3609701" y="2470944"/>
                  <a:chExt cx="6654803" cy="4251573"/>
                </a:xfrm>
              </p:grpSpPr>
              <p:sp>
                <p:nvSpPr>
                  <p:cNvPr id="29" name="Organigramme : Délai 42">
                    <a:extLst>
                      <a:ext uri="{FF2B5EF4-FFF2-40B4-BE49-F238E27FC236}">
                        <a16:creationId xmlns:a16="http://schemas.microsoft.com/office/drawing/2014/main" id="{2B83EB88-7091-7BB8-0A97-BA9FCE0497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49369" y="2007384"/>
                    <a:ext cx="2775465" cy="6654802"/>
                  </a:xfrm>
                  <a:prstGeom prst="flowChartDelay">
                    <a:avLst/>
                  </a:prstGeom>
                  <a:solidFill>
                    <a:srgbClr val="00B050"/>
                  </a:solidFill>
                  <a:ln w="762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30" name="Organigramme : Délai 43">
                    <a:extLst>
                      <a:ext uri="{FF2B5EF4-FFF2-40B4-BE49-F238E27FC236}">
                        <a16:creationId xmlns:a16="http://schemas.microsoft.com/office/drawing/2014/main" id="{C1A6ACF2-99F3-1DA0-F947-2C0B6BB115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89279" y="2315314"/>
                    <a:ext cx="2496083" cy="5759559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grpSp>
                <p:nvGrpSpPr>
                  <p:cNvPr id="31" name="Groupe 44">
                    <a:extLst>
                      <a:ext uri="{FF2B5EF4-FFF2-40B4-BE49-F238E27FC236}">
                        <a16:creationId xmlns:a16="http://schemas.microsoft.com/office/drawing/2014/main" id="{FB08F6D1-C88B-03E9-C259-8E2F7F56E02B}"/>
                      </a:ext>
                    </a:extLst>
                  </p:cNvPr>
                  <p:cNvGrpSpPr/>
                  <p:nvPr/>
                </p:nvGrpSpPr>
                <p:grpSpPr>
                  <a:xfrm>
                    <a:off x="3609702" y="2470944"/>
                    <a:ext cx="6654802" cy="1196708"/>
                    <a:chOff x="3465769" y="599811"/>
                    <a:chExt cx="6654802" cy="1196708"/>
                  </a:xfrm>
                </p:grpSpPr>
                <p:sp>
                  <p:nvSpPr>
                    <p:cNvPr id="32" name="Organigramme : Délai 45">
                      <a:extLst>
                        <a:ext uri="{FF2B5EF4-FFF2-40B4-BE49-F238E27FC236}">
                          <a16:creationId xmlns:a16="http://schemas.microsoft.com/office/drawing/2014/main" id="{8B7203C2-2C91-5DB4-0A46-849736D1A8B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261571" y="-2052697"/>
                      <a:ext cx="1063633" cy="6513096"/>
                    </a:xfrm>
                    <a:prstGeom prst="flowChartDelay">
                      <a:avLst/>
                    </a:prstGeom>
                    <a:solidFill>
                      <a:srgbClr val="00B050"/>
                    </a:solidFill>
                    <a:ln w="762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  <p:sp>
                  <p:nvSpPr>
                    <p:cNvPr id="33" name="Organigramme : Délai 46">
                      <a:extLst>
                        <a:ext uri="{FF2B5EF4-FFF2-40B4-BE49-F238E27FC236}">
                          <a16:creationId xmlns:a16="http://schemas.microsoft.com/office/drawing/2014/main" id="{688D769A-A3D1-FA1B-107D-47F9CDD785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85487" y="-1552011"/>
                      <a:ext cx="815798" cy="5759559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  <p:sp>
                  <p:nvSpPr>
                    <p:cNvPr id="34" name="Organigramme : Délai 47">
                      <a:extLst>
                        <a:ext uri="{FF2B5EF4-FFF2-40B4-BE49-F238E27FC236}">
                          <a16:creationId xmlns:a16="http://schemas.microsoft.com/office/drawing/2014/main" id="{350C42CD-882E-F71A-C72A-4A579BD5A88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194816" y="-2129236"/>
                      <a:ext cx="1196708" cy="6654802"/>
                    </a:xfrm>
                    <a:prstGeom prst="flowChartDelay">
                      <a:avLst/>
                    </a:prstGeom>
                    <a:noFill/>
                    <a:ln w="762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noProof="0" dirty="0"/>
                    </a:p>
                  </p:txBody>
                </p:sp>
              </p:grpSp>
            </p:grpSp>
            <p:cxnSp>
              <p:nvCxnSpPr>
                <p:cNvPr id="26" name="Connecteur droit 39">
                  <a:extLst>
                    <a:ext uri="{FF2B5EF4-FFF2-40B4-BE49-F238E27FC236}">
                      <a16:creationId xmlns:a16="http://schemas.microsoft.com/office/drawing/2014/main" id="{8621C943-4D0F-E0D7-838B-5F8A7B460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1351" y="3971658"/>
                  <a:ext cx="5673725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40">
                  <a:extLst>
                    <a:ext uri="{FF2B5EF4-FFF2-40B4-BE49-F238E27FC236}">
                      <a16:creationId xmlns:a16="http://schemas.microsoft.com/office/drawing/2014/main" id="{205CA0C0-0DCF-84E2-0E6F-1D137DABD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1351" y="3631407"/>
                  <a:ext cx="5673725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41">
                  <a:extLst>
                    <a:ext uri="{FF2B5EF4-FFF2-40B4-BE49-F238E27FC236}">
                      <a16:creationId xmlns:a16="http://schemas.microsoft.com/office/drawing/2014/main" id="{152189D9-FDFB-818A-3B40-E48746454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1351" y="3692258"/>
                  <a:ext cx="5673725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1FF2059-4107-3A1C-1762-79DA193CB141}"/>
                  </a:ext>
                </a:extLst>
              </p:cNvPr>
              <p:cNvSpPr/>
              <p:nvPr/>
            </p:nvSpPr>
            <p:spPr>
              <a:xfrm>
                <a:off x="5270156" y="4007626"/>
                <a:ext cx="134977" cy="1398988"/>
              </a:xfrm>
              <a:prstGeom prst="rect">
                <a:avLst/>
              </a:prstGeom>
              <a:solidFill>
                <a:srgbClr val="0F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B6A846-A5B0-48BC-0B27-5F2BCAE53B55}"/>
                  </a:ext>
                </a:extLst>
              </p:cNvPr>
              <p:cNvSpPr/>
              <p:nvPr/>
            </p:nvSpPr>
            <p:spPr>
              <a:xfrm>
                <a:off x="11720054" y="4007626"/>
                <a:ext cx="134977" cy="1398988"/>
              </a:xfrm>
              <a:prstGeom prst="rect">
                <a:avLst/>
              </a:prstGeom>
              <a:solidFill>
                <a:srgbClr val="0F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14" name="Flèche : droite 11">
              <a:extLst>
                <a:ext uri="{FF2B5EF4-FFF2-40B4-BE49-F238E27FC236}">
                  <a16:creationId xmlns:a16="http://schemas.microsoft.com/office/drawing/2014/main" id="{EA1951C7-6B68-0120-8DEF-A2682250C98B}"/>
                </a:ext>
              </a:extLst>
            </p:cNvPr>
            <p:cNvSpPr/>
            <p:nvPr/>
          </p:nvSpPr>
          <p:spPr>
            <a:xfrm rot="765707">
              <a:off x="4988040" y="3522337"/>
              <a:ext cx="1034342" cy="251505"/>
            </a:xfrm>
            <a:prstGeom prst="rightArrow">
              <a:avLst>
                <a:gd name="adj1" fmla="val 100000"/>
                <a:gd name="adj2" fmla="val 56940"/>
              </a:avLst>
            </a:prstGeom>
            <a:solidFill>
              <a:schemeClr val="bg1"/>
            </a:solidFill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lèche : droite 17">
              <a:extLst>
                <a:ext uri="{FF2B5EF4-FFF2-40B4-BE49-F238E27FC236}">
                  <a16:creationId xmlns:a16="http://schemas.microsoft.com/office/drawing/2014/main" id="{A7CFD0B1-F6DD-14D6-7940-84CCDE0B7C72}"/>
                </a:ext>
              </a:extLst>
            </p:cNvPr>
            <p:cNvSpPr/>
            <p:nvPr/>
          </p:nvSpPr>
          <p:spPr>
            <a:xfrm rot="10034185">
              <a:off x="11254562" y="3522339"/>
              <a:ext cx="1034342" cy="251505"/>
            </a:xfrm>
            <a:prstGeom prst="rightArrow">
              <a:avLst>
                <a:gd name="adj1" fmla="val 100000"/>
                <a:gd name="adj2" fmla="val 56940"/>
              </a:avLst>
            </a:prstGeom>
            <a:solidFill>
              <a:schemeClr val="bg1"/>
            </a:solidFill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roupe 15">
              <a:extLst>
                <a:ext uri="{FF2B5EF4-FFF2-40B4-BE49-F238E27FC236}">
                  <a16:creationId xmlns:a16="http://schemas.microsoft.com/office/drawing/2014/main" id="{C304C507-B67A-1402-E299-DDD18BF45F97}"/>
                </a:ext>
              </a:extLst>
            </p:cNvPr>
            <p:cNvGrpSpPr/>
            <p:nvPr/>
          </p:nvGrpSpPr>
          <p:grpSpPr>
            <a:xfrm>
              <a:off x="7851650" y="786208"/>
              <a:ext cx="1584977" cy="2261371"/>
              <a:chOff x="6309743" y="204348"/>
              <a:chExt cx="1584977" cy="35814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A2FC6A-CA8D-C117-301B-AA62723DF646}"/>
                  </a:ext>
                </a:extLst>
              </p:cNvPr>
              <p:cNvSpPr/>
              <p:nvPr/>
            </p:nvSpPr>
            <p:spPr>
              <a:xfrm>
                <a:off x="6309743" y="204348"/>
                <a:ext cx="423333" cy="3581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9AC0E1-1E00-49AB-A0D0-7005FBBF9EEA}"/>
                  </a:ext>
                </a:extLst>
              </p:cNvPr>
              <p:cNvSpPr/>
              <p:nvPr/>
            </p:nvSpPr>
            <p:spPr>
              <a:xfrm>
                <a:off x="7471387" y="204348"/>
                <a:ext cx="423333" cy="3581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051B0D-D247-D4A2-961A-EF66BD1482B9}"/>
                  </a:ext>
                </a:extLst>
              </p:cNvPr>
              <p:cNvSpPr/>
              <p:nvPr/>
            </p:nvSpPr>
            <p:spPr>
              <a:xfrm>
                <a:off x="6890565" y="204348"/>
                <a:ext cx="423333" cy="3581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098F96-91CD-D2F7-9A58-C15483CF3609}"/>
              </a:ext>
            </a:extLst>
          </p:cNvPr>
          <p:cNvCxnSpPr>
            <a:cxnSpLocks/>
          </p:cNvCxnSpPr>
          <p:nvPr/>
        </p:nvCxnSpPr>
        <p:spPr>
          <a:xfrm>
            <a:off x="5325753" y="2561501"/>
            <a:ext cx="32209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DEE5F1-DEDD-0003-4D7A-681734ECEB41}"/>
              </a:ext>
            </a:extLst>
          </p:cNvPr>
          <p:cNvCxnSpPr>
            <a:cxnSpLocks/>
            <a:endCxn id="30" idx="0"/>
          </p:cNvCxnSpPr>
          <p:nvPr/>
        </p:nvCxnSpPr>
        <p:spPr>
          <a:xfrm flipV="1">
            <a:off x="5317566" y="2746994"/>
            <a:ext cx="32545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5AF9E86-F781-9481-F718-A457655D51B2}"/>
              </a:ext>
            </a:extLst>
          </p:cNvPr>
          <p:cNvSpPr/>
          <p:nvPr/>
        </p:nvSpPr>
        <p:spPr>
          <a:xfrm>
            <a:off x="4318760" y="2454827"/>
            <a:ext cx="719407" cy="25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Slag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206A55-2C1E-4808-CCA0-1FB745F03C36}"/>
              </a:ext>
            </a:extLst>
          </p:cNvPr>
          <p:cNvSpPr/>
          <p:nvPr/>
        </p:nvSpPr>
        <p:spPr>
          <a:xfrm>
            <a:off x="4351330" y="2928860"/>
            <a:ext cx="719407" cy="25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Steel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20B270-70E3-43D2-420E-323D251ACD37}"/>
              </a:ext>
            </a:extLst>
          </p:cNvPr>
          <p:cNvCxnSpPr>
            <a:cxnSpLocks/>
          </p:cNvCxnSpPr>
          <p:nvPr/>
        </p:nvCxnSpPr>
        <p:spPr>
          <a:xfrm>
            <a:off x="4913962" y="2581691"/>
            <a:ext cx="622237" cy="86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B827A3-482E-FBC6-54CB-C5D383721623}"/>
              </a:ext>
            </a:extLst>
          </p:cNvPr>
          <p:cNvCxnSpPr>
            <a:cxnSpLocks/>
          </p:cNvCxnSpPr>
          <p:nvPr/>
        </p:nvCxnSpPr>
        <p:spPr>
          <a:xfrm>
            <a:off x="4942913" y="3058524"/>
            <a:ext cx="1690940" cy="7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1F320B66-37ED-44D0-98B5-3427D862C08E}"/>
              </a:ext>
            </a:extLst>
          </p:cNvPr>
          <p:cNvSpPr/>
          <p:nvPr/>
        </p:nvSpPr>
        <p:spPr>
          <a:xfrm>
            <a:off x="539750" y="5762265"/>
            <a:ext cx="1123950" cy="3711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8A9A9-F10E-891C-F0C7-5C630F77FF85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57544-1CF8-70A4-5698-0E4FEA4AB0C2}"/>
              </a:ext>
            </a:extLst>
          </p:cNvPr>
          <p:cNvSpPr/>
          <p:nvPr/>
        </p:nvSpPr>
        <p:spPr>
          <a:xfrm>
            <a:off x="43981" y="767762"/>
            <a:ext cx="8794751" cy="203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GB" sz="1000" dirty="0">
                <a:solidFill>
                  <a:schemeClr val="tx1"/>
                </a:solidFill>
              </a:rPr>
              <a:t>(1) J. </a:t>
            </a:r>
            <a:r>
              <a:rPr lang="en-GB" sz="1000" dirty="0" err="1">
                <a:solidFill>
                  <a:schemeClr val="tx1"/>
                </a:solidFill>
              </a:rPr>
              <a:t>Muract</a:t>
            </a:r>
            <a:r>
              <a:rPr lang="en-GB" sz="1000" dirty="0">
                <a:solidFill>
                  <a:schemeClr val="tx1"/>
                </a:solidFill>
              </a:rPr>
              <a:t>, “MAN01052 – Electric Arc Furnace - steeluniversity,” Jul. 2016.  [Online]. Available: </a:t>
            </a:r>
            <a:r>
              <a:rPr lang="en-GB" sz="10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https://steeluniversity.org/courses/man01052-electric-arc-furnace</a:t>
            </a:r>
            <a:r>
              <a:rPr lang="en-GB" sz="1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249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65868-598D-2CDC-6A1A-6A5D3B04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A14C00-4535-610D-B5C1-25525929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27"/>
            <a:ext cx="9144000" cy="1143000"/>
          </a:xfrm>
        </p:spPr>
        <p:txBody>
          <a:bodyPr/>
          <a:lstStyle/>
          <a:p>
            <a:r>
              <a:rPr lang="en-GB" sz="4000" noProof="0" dirty="0"/>
              <a:t>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91AD2-343F-ACF1-A617-862BA9956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60D24-0375-4021-AE46-A5553900E826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5F3BF-33E3-2496-58B7-B535883A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998821-9D20-06FE-FA83-9CAC4AB8C0F4}"/>
              </a:ext>
            </a:extLst>
          </p:cNvPr>
          <p:cNvSpPr/>
          <p:nvPr/>
        </p:nvSpPr>
        <p:spPr>
          <a:xfrm>
            <a:off x="898450" y="1779705"/>
            <a:ext cx="1810390" cy="783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Stainless Steel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949677-DE05-CCE1-FD25-5DFA0504C18B}"/>
              </a:ext>
            </a:extLst>
          </p:cNvPr>
          <p:cNvSpPr/>
          <p:nvPr/>
        </p:nvSpPr>
        <p:spPr>
          <a:xfrm>
            <a:off x="3455750" y="4294727"/>
            <a:ext cx="739499" cy="6935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0.1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769F11-D8E2-0CF5-DC43-DE600B70E64F}"/>
              </a:ext>
            </a:extLst>
          </p:cNvPr>
          <p:cNvSpPr/>
          <p:nvPr/>
        </p:nvSpPr>
        <p:spPr>
          <a:xfrm>
            <a:off x="4271425" y="4339895"/>
            <a:ext cx="739499" cy="6935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0.5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612982-F3C7-87E8-CB1C-DB610DD5FD14}"/>
              </a:ext>
            </a:extLst>
          </p:cNvPr>
          <p:cNvSpPr/>
          <p:nvPr/>
        </p:nvSpPr>
        <p:spPr>
          <a:xfrm>
            <a:off x="5087124" y="4294727"/>
            <a:ext cx="739499" cy="6935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EC45E-AFAC-4715-49EC-9D54F1242F5D}"/>
              </a:ext>
            </a:extLst>
          </p:cNvPr>
          <p:cNvSpPr/>
          <p:nvPr/>
        </p:nvSpPr>
        <p:spPr>
          <a:xfrm>
            <a:off x="5902775" y="4306718"/>
            <a:ext cx="739499" cy="6935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1.5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8A016B-903F-C380-B05E-B772DDD9DD5F}"/>
              </a:ext>
            </a:extLst>
          </p:cNvPr>
          <p:cNvSpPr/>
          <p:nvPr/>
        </p:nvSpPr>
        <p:spPr>
          <a:xfrm>
            <a:off x="6718474" y="4306877"/>
            <a:ext cx="739499" cy="6935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B51879-EBA3-B3D2-43BB-0A311EA16D2C}"/>
              </a:ext>
            </a:extLst>
          </p:cNvPr>
          <p:cNvSpPr/>
          <p:nvPr/>
        </p:nvSpPr>
        <p:spPr>
          <a:xfrm>
            <a:off x="8162924" y="3989624"/>
            <a:ext cx="933451" cy="5919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0 wt.%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1C547D6-7219-0381-8C4E-82C591CDA0E4}"/>
              </a:ext>
            </a:extLst>
          </p:cNvPr>
          <p:cNvSpPr/>
          <p:nvPr/>
        </p:nvSpPr>
        <p:spPr>
          <a:xfrm>
            <a:off x="8162924" y="4858910"/>
            <a:ext cx="933450" cy="5919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10 wt.%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2C8BAC-5AD4-766D-47AD-B3487C8B1ABE}"/>
              </a:ext>
            </a:extLst>
          </p:cNvPr>
          <p:cNvSpPr/>
          <p:nvPr/>
        </p:nvSpPr>
        <p:spPr>
          <a:xfrm>
            <a:off x="8162924" y="5717747"/>
            <a:ext cx="933450" cy="591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20 wt.%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778F06-B95A-2B44-71BF-1392CBD389DA}"/>
              </a:ext>
            </a:extLst>
          </p:cNvPr>
          <p:cNvSpPr/>
          <p:nvPr/>
        </p:nvSpPr>
        <p:spPr>
          <a:xfrm>
            <a:off x="963271" y="2997091"/>
            <a:ext cx="1680748" cy="5523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304 grade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7B0223-5A8C-0C0D-274C-A988D0922436}"/>
              </a:ext>
            </a:extLst>
          </p:cNvPr>
          <p:cNvSpPr/>
          <p:nvPr/>
        </p:nvSpPr>
        <p:spPr>
          <a:xfrm>
            <a:off x="3666806" y="1779705"/>
            <a:ext cx="1810390" cy="783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Oxygen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AF435AB-1D3C-71BB-36AE-B4F25CCD27AF}"/>
              </a:ext>
            </a:extLst>
          </p:cNvPr>
          <p:cNvCxnSpPr>
            <a:cxnSpLocks/>
            <a:stCxn id="16" idx="3"/>
            <a:endCxn id="26" idx="2"/>
          </p:cNvCxnSpPr>
          <p:nvPr/>
        </p:nvCxnSpPr>
        <p:spPr>
          <a:xfrm rot="16200000" flipH="1">
            <a:off x="6669923" y="4520698"/>
            <a:ext cx="2398802" cy="587200"/>
          </a:xfrm>
          <a:prstGeom prst="bentConnector2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AB0ED0-B8FB-A778-438B-0A05779D41F7}"/>
              </a:ext>
            </a:extLst>
          </p:cNvPr>
          <p:cNvCxnSpPr>
            <a:endCxn id="25" idx="2"/>
          </p:cNvCxnSpPr>
          <p:nvPr/>
        </p:nvCxnSpPr>
        <p:spPr>
          <a:xfrm>
            <a:off x="7572375" y="5154861"/>
            <a:ext cx="59054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5FF7F8-7662-89F2-70E0-5A1AC2179435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572375" y="4285575"/>
            <a:ext cx="590549" cy="18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AB0A56-9974-D383-AB22-33294EC64D6F}"/>
              </a:ext>
            </a:extLst>
          </p:cNvPr>
          <p:cNvCxnSpPr>
            <a:stCxn id="15" idx="4"/>
            <a:endCxn id="21" idx="0"/>
          </p:cNvCxnSpPr>
          <p:nvPr/>
        </p:nvCxnSpPr>
        <p:spPr>
          <a:xfrm>
            <a:off x="6405404" y="3738801"/>
            <a:ext cx="682820" cy="56807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1F06A7-7ED7-E7AB-017E-F9DABF481FFB}"/>
              </a:ext>
            </a:extLst>
          </p:cNvPr>
          <p:cNvCxnSpPr>
            <a:cxnSpLocks/>
            <a:stCxn id="15" idx="4"/>
            <a:endCxn id="20" idx="0"/>
          </p:cNvCxnSpPr>
          <p:nvPr/>
        </p:nvCxnSpPr>
        <p:spPr>
          <a:xfrm flipH="1">
            <a:off x="6272525" y="3738801"/>
            <a:ext cx="132879" cy="56791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A39153-4B6C-A930-F4D0-23A2A4646BB3}"/>
              </a:ext>
            </a:extLst>
          </p:cNvPr>
          <p:cNvCxnSpPr>
            <a:cxnSpLocks/>
            <a:stCxn id="15" idx="4"/>
            <a:endCxn id="19" idx="0"/>
          </p:cNvCxnSpPr>
          <p:nvPr/>
        </p:nvCxnSpPr>
        <p:spPr>
          <a:xfrm flipH="1">
            <a:off x="5456874" y="3738801"/>
            <a:ext cx="948530" cy="5559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4575DB-92E0-8458-4060-33AF925B02DE}"/>
              </a:ext>
            </a:extLst>
          </p:cNvPr>
          <p:cNvCxnSpPr>
            <a:cxnSpLocks/>
            <a:stCxn id="15" idx="4"/>
            <a:endCxn id="18" idx="0"/>
          </p:cNvCxnSpPr>
          <p:nvPr/>
        </p:nvCxnSpPr>
        <p:spPr>
          <a:xfrm flipH="1">
            <a:off x="4641175" y="3738801"/>
            <a:ext cx="1764229" cy="6010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CE3A3D-CA81-A396-E237-53226182359E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 flipH="1">
            <a:off x="3825500" y="3738801"/>
            <a:ext cx="2579904" cy="5559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95CFE52-8316-B439-9EBF-7EA4793B806A}"/>
              </a:ext>
            </a:extLst>
          </p:cNvPr>
          <p:cNvCxnSpPr>
            <a:cxnSpLocks/>
            <a:stCxn id="14" idx="4"/>
            <a:endCxn id="15" idx="7"/>
          </p:cNvCxnSpPr>
          <p:nvPr/>
        </p:nvCxnSpPr>
        <p:spPr>
          <a:xfrm flipH="1">
            <a:off x="6871534" y="2562711"/>
            <a:ext cx="439065" cy="58412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C6C291-D726-F015-0817-BD047C522DED}"/>
              </a:ext>
            </a:extLst>
          </p:cNvPr>
          <p:cNvCxnSpPr>
            <a:cxnSpLocks/>
            <a:stCxn id="14" idx="4"/>
            <a:endCxn id="16" idx="1"/>
          </p:cNvCxnSpPr>
          <p:nvPr/>
        </p:nvCxnSpPr>
        <p:spPr>
          <a:xfrm>
            <a:off x="7310599" y="2562711"/>
            <a:ext cx="265125" cy="5567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470556-08F9-17A2-CA9B-30E4ADFB883A}"/>
              </a:ext>
            </a:extLst>
          </p:cNvPr>
          <p:cNvCxnSpPr>
            <a:cxnSpLocks/>
            <a:stCxn id="12" idx="2"/>
            <a:endCxn id="2" idx="0"/>
          </p:cNvCxnSpPr>
          <p:nvPr/>
        </p:nvCxnSpPr>
        <p:spPr>
          <a:xfrm>
            <a:off x="4572000" y="1365357"/>
            <a:ext cx="1" cy="41434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FCB8435-C886-FD37-66DA-6EBCD3CEB206}"/>
              </a:ext>
            </a:extLst>
          </p:cNvPr>
          <p:cNvCxnSpPr>
            <a:cxnSpLocks/>
            <a:stCxn id="12" idx="1"/>
            <a:endCxn id="13" idx="7"/>
          </p:cNvCxnSpPr>
          <p:nvPr/>
        </p:nvCxnSpPr>
        <p:spPr>
          <a:xfrm flipH="1">
            <a:off x="2443715" y="1172050"/>
            <a:ext cx="836464" cy="72232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560FC7D-2FE5-7473-61A5-58954701B878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5863820" y="1172050"/>
            <a:ext cx="806709" cy="72232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8DF622-A7FA-14D7-5D62-762418379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55227"/>
              </p:ext>
            </p:extLst>
          </p:nvPr>
        </p:nvGraphicFramePr>
        <p:xfrm>
          <a:off x="833248" y="4385808"/>
          <a:ext cx="1940795" cy="21387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31678">
                  <a:extLst>
                    <a:ext uri="{9D8B030D-6E8A-4147-A177-3AD203B41FA5}">
                      <a16:colId xmlns:a16="http://schemas.microsoft.com/office/drawing/2014/main" val="3912535555"/>
                    </a:ext>
                  </a:extLst>
                </a:gridCol>
                <a:gridCol w="1009117">
                  <a:extLst>
                    <a:ext uri="{9D8B030D-6E8A-4147-A177-3AD203B41FA5}">
                      <a16:colId xmlns:a16="http://schemas.microsoft.com/office/drawing/2014/main" val="2219668612"/>
                    </a:ext>
                  </a:extLst>
                </a:gridCol>
              </a:tblGrid>
              <a:tr h="375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Fe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71.18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152850"/>
                  </a:ext>
                </a:extLst>
              </a:tr>
              <a:tr h="3370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Cr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18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598057"/>
                  </a:ext>
                </a:extLst>
              </a:tr>
              <a:tr h="375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C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0.07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565621"/>
                  </a:ext>
                </a:extLst>
              </a:tr>
              <a:tr h="3370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Ni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8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686750"/>
                  </a:ext>
                </a:extLst>
              </a:tr>
              <a:tr h="375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Si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0.75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803790"/>
                  </a:ext>
                </a:extLst>
              </a:tr>
              <a:tr h="3370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Mn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noProof="0" dirty="0">
                          <a:effectLst/>
                        </a:rPr>
                        <a:t>2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84" marR="7484" marT="7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90767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9F2CB2-6442-C196-31F8-0EA551AEF3D3}"/>
              </a:ext>
            </a:extLst>
          </p:cNvPr>
          <p:cNvSpPr txBox="1"/>
          <p:nvPr/>
        </p:nvSpPr>
        <p:spPr>
          <a:xfrm>
            <a:off x="833248" y="3684730"/>
            <a:ext cx="1940795" cy="7010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Steel composition 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[wt.%]</a:t>
            </a:r>
            <a:endParaRPr lang="en-GB" sz="2000" b="1" noProof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55D19-79C2-218E-094F-F4BF883BA16E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Method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81AEEB-9BFE-C2B5-D647-23828C8E09AD}"/>
              </a:ext>
            </a:extLst>
          </p:cNvPr>
          <p:cNvCxnSpPr>
            <a:cxnSpLocks/>
            <a:stCxn id="13" idx="4"/>
            <a:endCxn id="27" idx="0"/>
          </p:cNvCxnSpPr>
          <p:nvPr/>
        </p:nvCxnSpPr>
        <p:spPr>
          <a:xfrm>
            <a:off x="1803645" y="2562711"/>
            <a:ext cx="0" cy="43438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70B61EE-DA92-EEC0-F74D-35B7E076FD29}"/>
              </a:ext>
            </a:extLst>
          </p:cNvPr>
          <p:cNvSpPr/>
          <p:nvPr/>
        </p:nvSpPr>
        <p:spPr>
          <a:xfrm>
            <a:off x="5746197" y="3045266"/>
            <a:ext cx="1318414" cy="6935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Basicity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9D29A2-7897-2C6D-877E-A4D3228A0364}"/>
              </a:ext>
            </a:extLst>
          </p:cNvPr>
          <p:cNvSpPr/>
          <p:nvPr/>
        </p:nvSpPr>
        <p:spPr>
          <a:xfrm>
            <a:off x="3280179" y="978743"/>
            <a:ext cx="2583641" cy="386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System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E838D-58FA-CED5-7ADE-2EBB50C0E7C5}"/>
              </a:ext>
            </a:extLst>
          </p:cNvPr>
          <p:cNvSpPr/>
          <p:nvPr/>
        </p:nvSpPr>
        <p:spPr>
          <a:xfrm>
            <a:off x="6405404" y="1779705"/>
            <a:ext cx="1810390" cy="783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Slag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F28227-AF7A-258A-CE80-C389BC1E2A6A}"/>
              </a:ext>
            </a:extLst>
          </p:cNvPr>
          <p:cNvSpPr/>
          <p:nvPr/>
        </p:nvSpPr>
        <p:spPr>
          <a:xfrm>
            <a:off x="7310599" y="3016903"/>
            <a:ext cx="1810390" cy="7005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Amount of </a:t>
            </a:r>
            <a:r>
              <a:rPr lang="en-GB" noProof="0" dirty="0" err="1"/>
              <a:t>FeO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027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98FB-E527-C681-C340-33B322FEE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C1062-339D-319D-0336-7B10FF9DBE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650" y="6580188"/>
            <a:ext cx="514350" cy="27781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7260D24-0375-4021-AE46-A5553900E826}" type="slidenum">
              <a:rPr lang="en-GB" noProof="0" smtClean="0"/>
              <a:pPr>
                <a:spcAft>
                  <a:spcPts val="600"/>
                </a:spcAft>
              </a:pPr>
              <a:t>8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1BE0-BCA2-C6A0-7DA8-C5E3CF2B56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11AB5FB-5A6C-83D4-41D2-87AE1AECB6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698760"/>
                  </p:ext>
                </p:extLst>
              </p:nvPr>
            </p:nvGraphicFramePr>
            <p:xfrm>
              <a:off x="3850084" y="2798671"/>
              <a:ext cx="5181599" cy="185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071">
                      <a:extLst>
                        <a:ext uri="{9D8B030D-6E8A-4147-A177-3AD203B41FA5}">
                          <a16:colId xmlns:a16="http://schemas.microsoft.com/office/drawing/2014/main" val="3656194146"/>
                        </a:ext>
                      </a:extLst>
                    </a:gridCol>
                    <a:gridCol w="751158">
                      <a:extLst>
                        <a:ext uri="{9D8B030D-6E8A-4147-A177-3AD203B41FA5}">
                          <a16:colId xmlns:a16="http://schemas.microsoft.com/office/drawing/2014/main" val="2626926873"/>
                        </a:ext>
                      </a:extLst>
                    </a:gridCol>
                    <a:gridCol w="605099">
                      <a:extLst>
                        <a:ext uri="{9D8B030D-6E8A-4147-A177-3AD203B41FA5}">
                          <a16:colId xmlns:a16="http://schemas.microsoft.com/office/drawing/2014/main" val="4235811772"/>
                        </a:ext>
                      </a:extLst>
                    </a:gridCol>
                    <a:gridCol w="467872">
                      <a:extLst>
                        <a:ext uri="{9D8B030D-6E8A-4147-A177-3AD203B41FA5}">
                          <a16:colId xmlns:a16="http://schemas.microsoft.com/office/drawing/2014/main" val="3384590376"/>
                        </a:ext>
                      </a:extLst>
                    </a:gridCol>
                    <a:gridCol w="614997">
                      <a:extLst>
                        <a:ext uri="{9D8B030D-6E8A-4147-A177-3AD203B41FA5}">
                          <a16:colId xmlns:a16="http://schemas.microsoft.com/office/drawing/2014/main" val="510550020"/>
                        </a:ext>
                      </a:extLst>
                    </a:gridCol>
                    <a:gridCol w="426402">
                      <a:extLst>
                        <a:ext uri="{9D8B030D-6E8A-4147-A177-3AD203B41FA5}">
                          <a16:colId xmlns:a16="http://schemas.microsoft.com/office/drawing/2014/main" val="890312459"/>
                        </a:ext>
                      </a:extLst>
                    </a:gridCol>
                  </a:tblGrid>
                  <a:tr h="303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Composition [wt.%]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10 wt.% </a:t>
                          </a:r>
                          <a:r>
                            <a:rPr lang="en-GB" sz="2000" noProof="0" dirty="0" err="1"/>
                            <a:t>FeO</a:t>
                          </a:r>
                          <a:endParaRPr lang="en-GB" sz="20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690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71.8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0182366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𝑀𝑔𝑂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67668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𝐶𝑎𝑂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7.2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1945641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Basicity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4626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11AB5FB-5A6C-83D4-41D2-87AE1AECB6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698760"/>
                  </p:ext>
                </p:extLst>
              </p:nvPr>
            </p:nvGraphicFramePr>
            <p:xfrm>
              <a:off x="3850084" y="2798671"/>
              <a:ext cx="5181599" cy="185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071">
                      <a:extLst>
                        <a:ext uri="{9D8B030D-6E8A-4147-A177-3AD203B41FA5}">
                          <a16:colId xmlns:a16="http://schemas.microsoft.com/office/drawing/2014/main" val="3656194146"/>
                        </a:ext>
                      </a:extLst>
                    </a:gridCol>
                    <a:gridCol w="751158">
                      <a:extLst>
                        <a:ext uri="{9D8B030D-6E8A-4147-A177-3AD203B41FA5}">
                          <a16:colId xmlns:a16="http://schemas.microsoft.com/office/drawing/2014/main" val="2626926873"/>
                        </a:ext>
                      </a:extLst>
                    </a:gridCol>
                    <a:gridCol w="605099">
                      <a:extLst>
                        <a:ext uri="{9D8B030D-6E8A-4147-A177-3AD203B41FA5}">
                          <a16:colId xmlns:a16="http://schemas.microsoft.com/office/drawing/2014/main" val="4235811772"/>
                        </a:ext>
                      </a:extLst>
                    </a:gridCol>
                    <a:gridCol w="467872">
                      <a:extLst>
                        <a:ext uri="{9D8B030D-6E8A-4147-A177-3AD203B41FA5}">
                          <a16:colId xmlns:a16="http://schemas.microsoft.com/office/drawing/2014/main" val="3384590376"/>
                        </a:ext>
                      </a:extLst>
                    </a:gridCol>
                    <a:gridCol w="614997">
                      <a:extLst>
                        <a:ext uri="{9D8B030D-6E8A-4147-A177-3AD203B41FA5}">
                          <a16:colId xmlns:a16="http://schemas.microsoft.com/office/drawing/2014/main" val="510550020"/>
                        </a:ext>
                      </a:extLst>
                    </a:gridCol>
                    <a:gridCol w="426402">
                      <a:extLst>
                        <a:ext uri="{9D8B030D-6E8A-4147-A177-3AD203B41FA5}">
                          <a16:colId xmlns:a16="http://schemas.microsoft.com/office/drawing/2014/main" val="89031245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Composition [wt.%]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10 wt.% </a:t>
                          </a:r>
                          <a:r>
                            <a:rPr lang="en-GB" sz="2000" noProof="0" dirty="0" err="1"/>
                            <a:t>FeO</a:t>
                          </a:r>
                          <a:endParaRPr lang="en-GB" sz="20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3" t="-116667" r="-12447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71.8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01823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3" t="-213115" r="-124474" b="-22131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6766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3" t="-318333" r="-12447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7.2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19456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Basicity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46268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A1A620D7-9A67-98CA-749D-56A7C09374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912157"/>
                  </p:ext>
                </p:extLst>
              </p:nvPr>
            </p:nvGraphicFramePr>
            <p:xfrm>
              <a:off x="110630" y="4690223"/>
              <a:ext cx="5318620" cy="185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071">
                      <a:extLst>
                        <a:ext uri="{9D8B030D-6E8A-4147-A177-3AD203B41FA5}">
                          <a16:colId xmlns:a16="http://schemas.microsoft.com/office/drawing/2014/main" val="3656194146"/>
                        </a:ext>
                      </a:extLst>
                    </a:gridCol>
                    <a:gridCol w="751158">
                      <a:extLst>
                        <a:ext uri="{9D8B030D-6E8A-4147-A177-3AD203B41FA5}">
                          <a16:colId xmlns:a16="http://schemas.microsoft.com/office/drawing/2014/main" val="2626926873"/>
                        </a:ext>
                      </a:extLst>
                    </a:gridCol>
                    <a:gridCol w="524192">
                      <a:extLst>
                        <a:ext uri="{9D8B030D-6E8A-4147-A177-3AD203B41FA5}">
                          <a16:colId xmlns:a16="http://schemas.microsoft.com/office/drawing/2014/main" val="423581177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690538261"/>
                        </a:ext>
                      </a:extLst>
                    </a:gridCol>
                    <a:gridCol w="614997">
                      <a:extLst>
                        <a:ext uri="{9D8B030D-6E8A-4147-A177-3AD203B41FA5}">
                          <a16:colId xmlns:a16="http://schemas.microsoft.com/office/drawing/2014/main" val="510550020"/>
                        </a:ext>
                      </a:extLst>
                    </a:gridCol>
                    <a:gridCol w="426402">
                      <a:extLst>
                        <a:ext uri="{9D8B030D-6E8A-4147-A177-3AD203B41FA5}">
                          <a16:colId xmlns:a16="http://schemas.microsoft.com/office/drawing/2014/main" val="890312459"/>
                        </a:ext>
                      </a:extLst>
                    </a:gridCol>
                  </a:tblGrid>
                  <a:tr h="303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Composition [wt.%]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20 wt.% </a:t>
                          </a:r>
                          <a:r>
                            <a:rPr lang="en-GB" sz="2000" noProof="0" dirty="0" err="1"/>
                            <a:t>FeO</a:t>
                          </a:r>
                          <a:endParaRPr lang="en-GB" sz="20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690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62.7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34.5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27.6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0182366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𝑀𝑔𝑂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67668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𝐶𝑎𝑂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6.3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34.5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41.4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1945641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Basicity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4626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A1A620D7-9A67-98CA-749D-56A7C09374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912157"/>
                  </p:ext>
                </p:extLst>
              </p:nvPr>
            </p:nvGraphicFramePr>
            <p:xfrm>
              <a:off x="110630" y="4690223"/>
              <a:ext cx="5318620" cy="185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071">
                      <a:extLst>
                        <a:ext uri="{9D8B030D-6E8A-4147-A177-3AD203B41FA5}">
                          <a16:colId xmlns:a16="http://schemas.microsoft.com/office/drawing/2014/main" val="3656194146"/>
                        </a:ext>
                      </a:extLst>
                    </a:gridCol>
                    <a:gridCol w="751158">
                      <a:extLst>
                        <a:ext uri="{9D8B030D-6E8A-4147-A177-3AD203B41FA5}">
                          <a16:colId xmlns:a16="http://schemas.microsoft.com/office/drawing/2014/main" val="2626926873"/>
                        </a:ext>
                      </a:extLst>
                    </a:gridCol>
                    <a:gridCol w="524192">
                      <a:extLst>
                        <a:ext uri="{9D8B030D-6E8A-4147-A177-3AD203B41FA5}">
                          <a16:colId xmlns:a16="http://schemas.microsoft.com/office/drawing/2014/main" val="423581177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690538261"/>
                        </a:ext>
                      </a:extLst>
                    </a:gridCol>
                    <a:gridCol w="614997">
                      <a:extLst>
                        <a:ext uri="{9D8B030D-6E8A-4147-A177-3AD203B41FA5}">
                          <a16:colId xmlns:a16="http://schemas.microsoft.com/office/drawing/2014/main" val="510550020"/>
                        </a:ext>
                      </a:extLst>
                    </a:gridCol>
                    <a:gridCol w="426402">
                      <a:extLst>
                        <a:ext uri="{9D8B030D-6E8A-4147-A177-3AD203B41FA5}">
                          <a16:colId xmlns:a16="http://schemas.microsoft.com/office/drawing/2014/main" val="89031245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Composition [wt.%]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20 wt.% </a:t>
                          </a:r>
                          <a:r>
                            <a:rPr lang="en-GB" sz="2000" noProof="0" dirty="0" err="1"/>
                            <a:t>FeO</a:t>
                          </a:r>
                          <a:endParaRPr lang="en-GB" sz="20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" t="-116667" r="-13026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62.7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34.5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27.6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01823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" t="-213115" r="-130263" b="-22131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6766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" t="-318333" r="-13026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6.3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34.5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41.4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19456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Basicity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46268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D8470AD9-B9BB-8DD4-145D-33E32ECE9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893776"/>
                  </p:ext>
                </p:extLst>
              </p:nvPr>
            </p:nvGraphicFramePr>
            <p:xfrm>
              <a:off x="179140" y="907119"/>
              <a:ext cx="5181599" cy="185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071">
                      <a:extLst>
                        <a:ext uri="{9D8B030D-6E8A-4147-A177-3AD203B41FA5}">
                          <a16:colId xmlns:a16="http://schemas.microsoft.com/office/drawing/2014/main" val="3656194146"/>
                        </a:ext>
                      </a:extLst>
                    </a:gridCol>
                    <a:gridCol w="751158">
                      <a:extLst>
                        <a:ext uri="{9D8B030D-6E8A-4147-A177-3AD203B41FA5}">
                          <a16:colId xmlns:a16="http://schemas.microsoft.com/office/drawing/2014/main" val="2626926873"/>
                        </a:ext>
                      </a:extLst>
                    </a:gridCol>
                    <a:gridCol w="605099">
                      <a:extLst>
                        <a:ext uri="{9D8B030D-6E8A-4147-A177-3AD203B41FA5}">
                          <a16:colId xmlns:a16="http://schemas.microsoft.com/office/drawing/2014/main" val="4235811772"/>
                        </a:ext>
                      </a:extLst>
                    </a:gridCol>
                    <a:gridCol w="467872">
                      <a:extLst>
                        <a:ext uri="{9D8B030D-6E8A-4147-A177-3AD203B41FA5}">
                          <a16:colId xmlns:a16="http://schemas.microsoft.com/office/drawing/2014/main" val="3384590376"/>
                        </a:ext>
                      </a:extLst>
                    </a:gridCol>
                    <a:gridCol w="614997">
                      <a:extLst>
                        <a:ext uri="{9D8B030D-6E8A-4147-A177-3AD203B41FA5}">
                          <a16:colId xmlns:a16="http://schemas.microsoft.com/office/drawing/2014/main" val="510550020"/>
                        </a:ext>
                      </a:extLst>
                    </a:gridCol>
                    <a:gridCol w="426402">
                      <a:extLst>
                        <a:ext uri="{9D8B030D-6E8A-4147-A177-3AD203B41FA5}">
                          <a16:colId xmlns:a16="http://schemas.microsoft.com/office/drawing/2014/main" val="890312459"/>
                        </a:ext>
                      </a:extLst>
                    </a:gridCol>
                  </a:tblGrid>
                  <a:tr h="303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Composition [wt.%]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0 wt.% </a:t>
                          </a:r>
                          <a:r>
                            <a:rPr lang="en-GB" sz="2000" noProof="0" dirty="0" err="1"/>
                            <a:t>FeO</a:t>
                          </a:r>
                          <a:endParaRPr lang="en-GB" sz="20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690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80.9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0182366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𝑀𝑔𝑂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67668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𝐶𝑎𝑂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1945641"/>
                      </a:ext>
                    </a:extLst>
                  </a:tr>
                  <a:tr h="280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Basicity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4626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D8470AD9-B9BB-8DD4-145D-33E32ECE9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893776"/>
                  </p:ext>
                </p:extLst>
              </p:nvPr>
            </p:nvGraphicFramePr>
            <p:xfrm>
              <a:off x="179140" y="907119"/>
              <a:ext cx="5181599" cy="185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6071">
                      <a:extLst>
                        <a:ext uri="{9D8B030D-6E8A-4147-A177-3AD203B41FA5}">
                          <a16:colId xmlns:a16="http://schemas.microsoft.com/office/drawing/2014/main" val="3656194146"/>
                        </a:ext>
                      </a:extLst>
                    </a:gridCol>
                    <a:gridCol w="751158">
                      <a:extLst>
                        <a:ext uri="{9D8B030D-6E8A-4147-A177-3AD203B41FA5}">
                          <a16:colId xmlns:a16="http://schemas.microsoft.com/office/drawing/2014/main" val="2626926873"/>
                        </a:ext>
                      </a:extLst>
                    </a:gridCol>
                    <a:gridCol w="605099">
                      <a:extLst>
                        <a:ext uri="{9D8B030D-6E8A-4147-A177-3AD203B41FA5}">
                          <a16:colId xmlns:a16="http://schemas.microsoft.com/office/drawing/2014/main" val="4235811772"/>
                        </a:ext>
                      </a:extLst>
                    </a:gridCol>
                    <a:gridCol w="467872">
                      <a:extLst>
                        <a:ext uri="{9D8B030D-6E8A-4147-A177-3AD203B41FA5}">
                          <a16:colId xmlns:a16="http://schemas.microsoft.com/office/drawing/2014/main" val="3384590376"/>
                        </a:ext>
                      </a:extLst>
                    </a:gridCol>
                    <a:gridCol w="614997">
                      <a:extLst>
                        <a:ext uri="{9D8B030D-6E8A-4147-A177-3AD203B41FA5}">
                          <a16:colId xmlns:a16="http://schemas.microsoft.com/office/drawing/2014/main" val="510550020"/>
                        </a:ext>
                      </a:extLst>
                    </a:gridCol>
                    <a:gridCol w="426402">
                      <a:extLst>
                        <a:ext uri="{9D8B030D-6E8A-4147-A177-3AD203B41FA5}">
                          <a16:colId xmlns:a16="http://schemas.microsoft.com/office/drawing/2014/main" val="89031245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Composition [wt.%]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0 wt.% </a:t>
                          </a:r>
                          <a:r>
                            <a:rPr lang="en-GB" sz="2000" noProof="0" dirty="0" err="1"/>
                            <a:t>FeO</a:t>
                          </a:r>
                          <a:endParaRPr lang="en-GB" sz="20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6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" t="-116667" r="-124474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80.9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01823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" t="-213115" r="-124474" b="-22295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6766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" t="-318333" r="-12447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19456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Basicity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4626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ED5519-C50D-6482-305A-0A850E9F37CB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Method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/Steel-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E0CB98-A87F-29A2-92B5-5E1E03ED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27"/>
            <a:ext cx="9144000" cy="1143000"/>
          </a:xfrm>
        </p:spPr>
        <p:txBody>
          <a:bodyPr/>
          <a:lstStyle/>
          <a:p>
            <a:r>
              <a:rPr lang="en-GB" sz="4000" noProof="0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75116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2BC7-8BDB-B128-E48B-F081E860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0B090-A944-5C00-F5B1-EBEFD2C5E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650" y="6580188"/>
            <a:ext cx="514350" cy="27781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7260D24-0375-4021-AE46-A5553900E826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1E9C-A2E4-E178-E8A0-4DCE4B17A0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28850" y="6581775"/>
            <a:ext cx="6400800" cy="276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noProof="0" dirty="0"/>
              <a:t>Valentin NITELET | </a:t>
            </a:r>
            <a:r>
              <a:rPr lang="en-GB" noProof="0" dirty="0" err="1"/>
              <a:t>Thermo-calc</a:t>
            </a:r>
            <a:r>
              <a:rPr lang="en-GB" noProof="0" dirty="0"/>
              <a:t> group users meeting 05-06th February 2026 | Leoben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D106-BB3E-60A1-EDE3-A302E088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77" t="13515" r="12256" b="73987"/>
          <a:stretch>
            <a:fillRect/>
          </a:stretch>
        </p:blipFill>
        <p:spPr>
          <a:xfrm>
            <a:off x="59451" y="944496"/>
            <a:ext cx="4252881" cy="39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B1DE54-46B7-55C3-6585-F66DB31D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28" y="783988"/>
            <a:ext cx="1660695" cy="601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6836E-0C9F-D43B-76A3-8BE0DC853FDB}"/>
              </a:ext>
            </a:extLst>
          </p:cNvPr>
          <p:cNvSpPr txBox="1"/>
          <p:nvPr/>
        </p:nvSpPr>
        <p:spPr>
          <a:xfrm>
            <a:off x="0" y="44947"/>
            <a:ext cx="9144000" cy="36414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Context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/EAF Process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/Method/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Steel-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Slag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equilibrium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FactSage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Chromium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BE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oxidation</a:t>
            </a:r>
            <a:r>
              <a:rPr lang="fr-BE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/Conclusion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3FC11F9-09F5-F747-0A4E-EFF9F7A5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27"/>
            <a:ext cx="9144000" cy="1143000"/>
          </a:xfrm>
        </p:spPr>
        <p:txBody>
          <a:bodyPr/>
          <a:lstStyle/>
          <a:p>
            <a:r>
              <a:rPr lang="en-GB" sz="4000" noProof="0" dirty="0"/>
              <a:t>Steel-Slag equilibrium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ED63F8-5001-4EC0-4CA7-F67DE8D61280}"/>
              </a:ext>
            </a:extLst>
          </p:cNvPr>
          <p:cNvCxnSpPr>
            <a:cxnSpLocks/>
          </p:cNvCxnSpPr>
          <p:nvPr/>
        </p:nvCxnSpPr>
        <p:spPr>
          <a:xfrm flipV="1">
            <a:off x="8535245" y="581925"/>
            <a:ext cx="330969" cy="27935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F11F96-B19E-7866-E67C-D142C77AAFF6}"/>
              </a:ext>
            </a:extLst>
          </p:cNvPr>
          <p:cNvCxnSpPr>
            <a:cxnSpLocks/>
          </p:cNvCxnSpPr>
          <p:nvPr/>
        </p:nvCxnSpPr>
        <p:spPr>
          <a:xfrm flipV="1">
            <a:off x="8544781" y="1371215"/>
            <a:ext cx="330969" cy="27935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E1AB16-ACF6-C22B-EB0E-45E687619201}"/>
              </a:ext>
            </a:extLst>
          </p:cNvPr>
          <p:cNvCxnSpPr>
            <a:cxnSpLocks/>
          </p:cNvCxnSpPr>
          <p:nvPr/>
        </p:nvCxnSpPr>
        <p:spPr>
          <a:xfrm>
            <a:off x="7964590" y="1363804"/>
            <a:ext cx="330969" cy="27935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992DDE-A277-5C79-FBF6-9B325A732888}"/>
              </a:ext>
            </a:extLst>
          </p:cNvPr>
          <p:cNvCxnSpPr>
            <a:cxnSpLocks/>
          </p:cNvCxnSpPr>
          <p:nvPr/>
        </p:nvCxnSpPr>
        <p:spPr>
          <a:xfrm>
            <a:off x="7882040" y="581925"/>
            <a:ext cx="330969" cy="27935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B 0.1">
            <a:extLst>
              <a:ext uri="{FF2B5EF4-FFF2-40B4-BE49-F238E27FC236}">
                <a16:creationId xmlns:a16="http://schemas.microsoft.com/office/drawing/2014/main" id="{7EC546B7-3983-E2AA-31D7-540775B6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27272"/>
            <a:ext cx="9144000" cy="5071872"/>
          </a:xfrm>
          <a:prstGeom prst="rect">
            <a:avLst/>
          </a:prstGeom>
        </p:spPr>
      </p:pic>
      <p:pic>
        <p:nvPicPr>
          <p:cNvPr id="34" name="Picture B 0.5">
            <a:extLst>
              <a:ext uri="{FF2B5EF4-FFF2-40B4-BE49-F238E27FC236}">
                <a16:creationId xmlns:a16="http://schemas.microsoft.com/office/drawing/2014/main" id="{F51776F5-66B0-A100-EF5D-43BD16A77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3661"/>
            <a:ext cx="9144000" cy="5071872"/>
          </a:xfrm>
          <a:prstGeom prst="rect">
            <a:avLst/>
          </a:prstGeom>
        </p:spPr>
      </p:pic>
      <p:pic>
        <p:nvPicPr>
          <p:cNvPr id="32" name="Picture 31 B1">
            <a:extLst>
              <a:ext uri="{FF2B5EF4-FFF2-40B4-BE49-F238E27FC236}">
                <a16:creationId xmlns:a16="http://schemas.microsoft.com/office/drawing/2014/main" id="{F53752E0-E99D-44A3-DC7D-F65C88BC8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" y="1599349"/>
            <a:ext cx="8986283" cy="4944285"/>
          </a:xfrm>
          <a:prstGeom prst="rect">
            <a:avLst/>
          </a:prstGeom>
        </p:spPr>
      </p:pic>
      <p:pic>
        <p:nvPicPr>
          <p:cNvPr id="30" name="Picture 29 B1.5">
            <a:extLst>
              <a:ext uri="{FF2B5EF4-FFF2-40B4-BE49-F238E27FC236}">
                <a16:creationId xmlns:a16="http://schemas.microsoft.com/office/drawing/2014/main" id="{7C0AA0DA-A4CA-2665-F986-A813AD5A6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1524144"/>
            <a:ext cx="9144000" cy="5071872"/>
          </a:xfrm>
          <a:prstGeom prst="rect">
            <a:avLst/>
          </a:prstGeom>
        </p:spPr>
      </p:pic>
      <p:pic>
        <p:nvPicPr>
          <p:cNvPr id="28" name="Picture 27 B2">
            <a:extLst>
              <a:ext uri="{FF2B5EF4-FFF2-40B4-BE49-F238E27FC236}">
                <a16:creationId xmlns:a16="http://schemas.microsoft.com/office/drawing/2014/main" id="{FD0EF5D9-0102-0165-7594-8CD6047CA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48" y="1538857"/>
            <a:ext cx="9144000" cy="5077968"/>
          </a:xfrm>
          <a:prstGeom prst="rect">
            <a:avLst/>
          </a:prstGeom>
        </p:spPr>
      </p:pic>
      <p:pic>
        <p:nvPicPr>
          <p:cNvPr id="23" name="Picture trend line">
            <a:extLst>
              <a:ext uri="{FF2B5EF4-FFF2-40B4-BE49-F238E27FC236}">
                <a16:creationId xmlns:a16="http://schemas.microsoft.com/office/drawing/2014/main" id="{BA801347-42FE-3B77-8097-E79A1AB29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48" y="1524144"/>
            <a:ext cx="9144000" cy="50840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A3BC07A-921B-1A80-5A5C-04E188315651}"/>
              </a:ext>
            </a:extLst>
          </p:cNvPr>
          <p:cNvSpPr/>
          <p:nvPr/>
        </p:nvSpPr>
        <p:spPr>
          <a:xfrm>
            <a:off x="7777480" y="3972560"/>
            <a:ext cx="130556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UMONS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PowerPoint_UMONS</Template>
  <TotalTime>0</TotalTime>
  <Words>2150</Words>
  <Application>Microsoft Office PowerPoint</Application>
  <PresentationFormat>On-screen Show (4:3)</PresentationFormat>
  <Paragraphs>322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 Narrow</vt:lpstr>
      <vt:lpstr>Arial</vt:lpstr>
      <vt:lpstr>Calibri</vt:lpstr>
      <vt:lpstr>Cambria Math</vt:lpstr>
      <vt:lpstr>Wingdings</vt:lpstr>
      <vt:lpstr>UMONS</vt:lpstr>
      <vt:lpstr>Effect of EAF slag basicity on steel-slag equilibrium and chromium oxidation</vt:lpstr>
      <vt:lpstr>Context</vt:lpstr>
      <vt:lpstr>Context</vt:lpstr>
      <vt:lpstr>Electric Arc Furnace (EAF) Process(1)</vt:lpstr>
      <vt:lpstr>Electric Arc Furnace (EAF) Process(1)</vt:lpstr>
      <vt:lpstr>Electric Arc Furnace (EAF) Process(1)</vt:lpstr>
      <vt:lpstr>Method</vt:lpstr>
      <vt:lpstr>Method</vt:lpstr>
      <vt:lpstr>Steel-Slag equilibrium</vt:lpstr>
      <vt:lpstr>Steel-Slag equilibrium</vt:lpstr>
      <vt:lpstr>Comparison with FactSage</vt:lpstr>
      <vt:lpstr>Conclusion on the expressions</vt:lpstr>
      <vt:lpstr>PowerPoint Presentation</vt:lpstr>
      <vt:lpstr>PowerPoint Presentation</vt:lpstr>
      <vt:lpstr>PowerPoint Presentation</vt:lpstr>
      <vt:lpstr>Basicity effect on the activity of chromium and chromium oxide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silicate ceramics by robocasting process – comparison with the traditional route to produce cordierite</dc:title>
  <dc:creator>Franklin CASARRUBIOS</dc:creator>
  <cp:lastModifiedBy>Valentin NITELET</cp:lastModifiedBy>
  <cp:revision>27</cp:revision>
  <dcterms:created xsi:type="dcterms:W3CDTF">2023-08-15T12:06:01Z</dcterms:created>
  <dcterms:modified xsi:type="dcterms:W3CDTF">2026-02-13T13:33:37Z</dcterms:modified>
</cp:coreProperties>
</file>